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2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940B9-DF61-4036-B5EE-CD36A1E9C4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19CC502-6951-41E4-BC25-6659398284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Retail profit- 20%</a:t>
          </a:r>
          <a:endParaRPr lang="en-US" dirty="0"/>
        </a:p>
      </dgm:t>
    </dgm:pt>
    <dgm:pt modelId="{9065EC58-647E-4987-A247-C628E43EAB91}" type="parTrans" cxnId="{876E3FF5-6F90-4691-90D4-150F3F4BD159}">
      <dgm:prSet/>
      <dgm:spPr/>
      <dgm:t>
        <a:bodyPr/>
        <a:lstStyle/>
        <a:p>
          <a:endParaRPr lang="en-US"/>
        </a:p>
      </dgm:t>
    </dgm:pt>
    <dgm:pt modelId="{18CC14D4-14EA-4B2B-B57C-76B9E5864513}" type="sibTrans" cxnId="{876E3FF5-6F90-4691-90D4-150F3F4BD159}">
      <dgm:prSet/>
      <dgm:spPr/>
      <dgm:t>
        <a:bodyPr/>
        <a:lstStyle/>
        <a:p>
          <a:endParaRPr lang="en-US"/>
        </a:p>
      </dgm:t>
    </dgm:pt>
    <dgm:pt modelId="{71BCB611-E1B1-42C1-AB8B-2467477535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Loyalty 1- 1000 BV/ Month- 4 Months- Rs 1500/- (DP) Product Free</a:t>
          </a:r>
          <a:endParaRPr lang="en-US" dirty="0"/>
        </a:p>
      </dgm:t>
    </dgm:pt>
    <dgm:pt modelId="{C7021597-F62E-40AC-B70D-2A4EA9FFA697}" type="parTrans" cxnId="{EA0A268A-5049-4F5C-887D-0C34EC2BE598}">
      <dgm:prSet/>
      <dgm:spPr/>
      <dgm:t>
        <a:bodyPr/>
        <a:lstStyle/>
        <a:p>
          <a:endParaRPr lang="en-US"/>
        </a:p>
      </dgm:t>
    </dgm:pt>
    <dgm:pt modelId="{4F70AC5A-42D2-47C4-B432-335763838616}" type="sibTrans" cxnId="{EA0A268A-5049-4F5C-887D-0C34EC2BE598}">
      <dgm:prSet/>
      <dgm:spPr/>
      <dgm:t>
        <a:bodyPr/>
        <a:lstStyle/>
        <a:p>
          <a:endParaRPr lang="en-US"/>
        </a:p>
      </dgm:t>
    </dgm:pt>
    <dgm:pt modelId="{C689379D-4C10-48D4-80E1-743BEF365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Loyalty 2- 2500 BV/ Month- 4 Months- Rs 5000/- (DP) Product Free</a:t>
          </a:r>
          <a:endParaRPr lang="en-US"/>
        </a:p>
      </dgm:t>
    </dgm:pt>
    <dgm:pt modelId="{A7621559-ED7B-48F5-A98C-42C875F51005}" type="parTrans" cxnId="{80AC4F30-2C79-4C9D-803D-CC16C2F1552C}">
      <dgm:prSet/>
      <dgm:spPr/>
      <dgm:t>
        <a:bodyPr/>
        <a:lstStyle/>
        <a:p>
          <a:endParaRPr lang="en-US"/>
        </a:p>
      </dgm:t>
    </dgm:pt>
    <dgm:pt modelId="{A127FE40-133C-40BC-B711-1132F4232103}" type="sibTrans" cxnId="{80AC4F30-2C79-4C9D-803D-CC16C2F1552C}">
      <dgm:prSet/>
      <dgm:spPr/>
      <dgm:t>
        <a:bodyPr/>
        <a:lstStyle/>
        <a:p>
          <a:endParaRPr lang="en-US"/>
        </a:p>
      </dgm:t>
    </dgm:pt>
    <dgm:pt modelId="{D02739D4-8BF7-4E88-A7AD-82D1F58719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Jump Start Bonus- 10% (Self- L2, Group- L2 DRs in any of 1</a:t>
          </a:r>
          <a:r>
            <a:rPr lang="en-US" b="1" baseline="30000" dirty="0"/>
            <a:t>st</a:t>
          </a:r>
          <a:r>
            <a:rPr lang="en-US" b="1" dirty="0"/>
            <a:t> three months, min. 2, max 4 legs)</a:t>
          </a:r>
          <a:endParaRPr lang="en-US" dirty="0"/>
        </a:p>
      </dgm:t>
    </dgm:pt>
    <dgm:pt modelId="{782793BF-B240-4081-9161-4E3171777CB6}" type="parTrans" cxnId="{6F6CD4EA-0CC3-4752-B10E-8733057ADAB9}">
      <dgm:prSet/>
      <dgm:spPr/>
      <dgm:t>
        <a:bodyPr/>
        <a:lstStyle/>
        <a:p>
          <a:endParaRPr lang="en-US"/>
        </a:p>
      </dgm:t>
    </dgm:pt>
    <dgm:pt modelId="{7359F1B0-2153-4F53-A2C6-678276F97082}" type="sibTrans" cxnId="{6F6CD4EA-0CC3-4752-B10E-8733057ADAB9}">
      <dgm:prSet/>
      <dgm:spPr/>
      <dgm:t>
        <a:bodyPr/>
        <a:lstStyle/>
        <a:p>
          <a:endParaRPr lang="en-US"/>
        </a:p>
      </dgm:t>
    </dgm:pt>
    <dgm:pt modelId="{6C6B3A6B-8CE4-4537-97A1-BD992B06A1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Proposer Income Incentive- 5% (of DR income)</a:t>
          </a:r>
          <a:endParaRPr lang="en-US"/>
        </a:p>
      </dgm:t>
    </dgm:pt>
    <dgm:pt modelId="{3FF1CD86-AF94-4CE4-A819-550292B53CB0}" type="parTrans" cxnId="{F54E0B2F-53E4-4FE6-994D-A03629E1BBE0}">
      <dgm:prSet/>
      <dgm:spPr/>
      <dgm:t>
        <a:bodyPr/>
        <a:lstStyle/>
        <a:p>
          <a:endParaRPr lang="en-US"/>
        </a:p>
      </dgm:t>
    </dgm:pt>
    <dgm:pt modelId="{36219934-5D5E-4F54-9BEF-4392CCC81684}" type="sibTrans" cxnId="{F54E0B2F-53E4-4FE6-994D-A03629E1BBE0}">
      <dgm:prSet/>
      <dgm:spPr/>
      <dgm:t>
        <a:bodyPr/>
        <a:lstStyle/>
        <a:p>
          <a:endParaRPr lang="en-US"/>
        </a:p>
      </dgm:t>
    </dgm:pt>
    <dgm:pt modelId="{39F0C91E-ADA7-434F-949E-EB54E896193C}" type="pres">
      <dgm:prSet presAssocID="{93F940B9-DF61-4036-B5EE-CD36A1E9C453}" presName="root" presStyleCnt="0">
        <dgm:presLayoutVars>
          <dgm:dir/>
          <dgm:resizeHandles val="exact"/>
        </dgm:presLayoutVars>
      </dgm:prSet>
      <dgm:spPr/>
    </dgm:pt>
    <dgm:pt modelId="{CEAFE951-F7AE-40C0-B2AB-5B5EFA0A7128}" type="pres">
      <dgm:prSet presAssocID="{B19CC502-6951-41E4-BC25-66593982842A}" presName="compNode" presStyleCnt="0"/>
      <dgm:spPr/>
    </dgm:pt>
    <dgm:pt modelId="{50C6D392-6CD4-463B-827F-B906BC3E25AA}" type="pres">
      <dgm:prSet presAssocID="{B19CC502-6951-41E4-BC25-66593982842A}" presName="bgRect" presStyleLbl="bgShp" presStyleIdx="0" presStyleCnt="5"/>
      <dgm:spPr/>
    </dgm:pt>
    <dgm:pt modelId="{E3079D4B-E5AD-4B33-B2C3-CCACFA4CB206}" type="pres">
      <dgm:prSet presAssocID="{B19CC502-6951-41E4-BC25-66593982842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26B7995A-A8E9-40E9-9CBB-D3C208FB416E}" type="pres">
      <dgm:prSet presAssocID="{B19CC502-6951-41E4-BC25-66593982842A}" presName="spaceRect" presStyleCnt="0"/>
      <dgm:spPr/>
    </dgm:pt>
    <dgm:pt modelId="{F192B036-9449-42CB-AD43-EAA2E3FC702B}" type="pres">
      <dgm:prSet presAssocID="{B19CC502-6951-41E4-BC25-66593982842A}" presName="parTx" presStyleLbl="revTx" presStyleIdx="0" presStyleCnt="5">
        <dgm:presLayoutVars>
          <dgm:chMax val="0"/>
          <dgm:chPref val="0"/>
        </dgm:presLayoutVars>
      </dgm:prSet>
      <dgm:spPr/>
    </dgm:pt>
    <dgm:pt modelId="{4EE42E7C-EF48-41CD-A816-6E9F5DEDDA59}" type="pres">
      <dgm:prSet presAssocID="{18CC14D4-14EA-4B2B-B57C-76B9E5864513}" presName="sibTrans" presStyleCnt="0"/>
      <dgm:spPr/>
    </dgm:pt>
    <dgm:pt modelId="{65B2E37E-EF79-4DC3-A35B-847FFA45C3EB}" type="pres">
      <dgm:prSet presAssocID="{71BCB611-E1B1-42C1-AB8B-2467477535C0}" presName="compNode" presStyleCnt="0"/>
      <dgm:spPr/>
    </dgm:pt>
    <dgm:pt modelId="{C1A05DE1-71E0-4147-A7C8-C4E7035A4DAF}" type="pres">
      <dgm:prSet presAssocID="{71BCB611-E1B1-42C1-AB8B-2467477535C0}" presName="bgRect" presStyleLbl="bgShp" presStyleIdx="1" presStyleCnt="5"/>
      <dgm:spPr/>
    </dgm:pt>
    <dgm:pt modelId="{671BA914-89DD-466E-A086-F1D2B8DA0C68}" type="pres">
      <dgm:prSet presAssocID="{71BCB611-E1B1-42C1-AB8B-2467477535C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534DFEB-20B0-42F9-BCEA-E317E771FBBE}" type="pres">
      <dgm:prSet presAssocID="{71BCB611-E1B1-42C1-AB8B-2467477535C0}" presName="spaceRect" presStyleCnt="0"/>
      <dgm:spPr/>
    </dgm:pt>
    <dgm:pt modelId="{E86245F5-0BE0-45ED-A138-CDF76E03755C}" type="pres">
      <dgm:prSet presAssocID="{71BCB611-E1B1-42C1-AB8B-2467477535C0}" presName="parTx" presStyleLbl="revTx" presStyleIdx="1" presStyleCnt="5">
        <dgm:presLayoutVars>
          <dgm:chMax val="0"/>
          <dgm:chPref val="0"/>
        </dgm:presLayoutVars>
      </dgm:prSet>
      <dgm:spPr/>
    </dgm:pt>
    <dgm:pt modelId="{E8B40233-2844-402A-8452-E4FA4708676A}" type="pres">
      <dgm:prSet presAssocID="{4F70AC5A-42D2-47C4-B432-335763838616}" presName="sibTrans" presStyleCnt="0"/>
      <dgm:spPr/>
    </dgm:pt>
    <dgm:pt modelId="{18787D32-4608-4775-940D-C53099A3399E}" type="pres">
      <dgm:prSet presAssocID="{C689379D-4C10-48D4-80E1-743BEF365BD8}" presName="compNode" presStyleCnt="0"/>
      <dgm:spPr/>
    </dgm:pt>
    <dgm:pt modelId="{AB4713CE-A792-482A-B24A-5A72EDC7BA22}" type="pres">
      <dgm:prSet presAssocID="{C689379D-4C10-48D4-80E1-743BEF365BD8}" presName="bgRect" presStyleLbl="bgShp" presStyleIdx="2" presStyleCnt="5"/>
      <dgm:spPr/>
    </dgm:pt>
    <dgm:pt modelId="{9E0FC67A-7AE0-4524-8CA7-8CA51C4E567E}" type="pres">
      <dgm:prSet presAssocID="{C689379D-4C10-48D4-80E1-743BEF365BD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5005955-5217-4922-8310-42BCFE2DF13C}" type="pres">
      <dgm:prSet presAssocID="{C689379D-4C10-48D4-80E1-743BEF365BD8}" presName="spaceRect" presStyleCnt="0"/>
      <dgm:spPr/>
    </dgm:pt>
    <dgm:pt modelId="{57177FF6-3B49-480A-BE03-62F6DB5FE602}" type="pres">
      <dgm:prSet presAssocID="{C689379D-4C10-48D4-80E1-743BEF365BD8}" presName="parTx" presStyleLbl="revTx" presStyleIdx="2" presStyleCnt="5">
        <dgm:presLayoutVars>
          <dgm:chMax val="0"/>
          <dgm:chPref val="0"/>
        </dgm:presLayoutVars>
      </dgm:prSet>
      <dgm:spPr/>
    </dgm:pt>
    <dgm:pt modelId="{64CAB076-6C72-468C-8E5E-B9D67065D124}" type="pres">
      <dgm:prSet presAssocID="{A127FE40-133C-40BC-B711-1132F4232103}" presName="sibTrans" presStyleCnt="0"/>
      <dgm:spPr/>
    </dgm:pt>
    <dgm:pt modelId="{77209DDE-1AE7-4F25-B271-57BF1A10B68A}" type="pres">
      <dgm:prSet presAssocID="{D02739D4-8BF7-4E88-A7AD-82D1F58719D9}" presName="compNode" presStyleCnt="0"/>
      <dgm:spPr/>
    </dgm:pt>
    <dgm:pt modelId="{9C1648A7-A6C6-41E0-8C6E-50E081BD5C92}" type="pres">
      <dgm:prSet presAssocID="{D02739D4-8BF7-4E88-A7AD-82D1F58719D9}" presName="bgRect" presStyleLbl="bgShp" presStyleIdx="3" presStyleCnt="5"/>
      <dgm:spPr/>
    </dgm:pt>
    <dgm:pt modelId="{2E76105D-2852-4B14-971A-D735C71DC46E}" type="pres">
      <dgm:prSet presAssocID="{D02739D4-8BF7-4E88-A7AD-82D1F58719D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2B74D071-BF8B-43DE-8036-F1B54674D67F}" type="pres">
      <dgm:prSet presAssocID="{D02739D4-8BF7-4E88-A7AD-82D1F58719D9}" presName="spaceRect" presStyleCnt="0"/>
      <dgm:spPr/>
    </dgm:pt>
    <dgm:pt modelId="{7550EEFC-1750-481F-AF44-6BBC5217488B}" type="pres">
      <dgm:prSet presAssocID="{D02739D4-8BF7-4E88-A7AD-82D1F58719D9}" presName="parTx" presStyleLbl="revTx" presStyleIdx="3" presStyleCnt="5">
        <dgm:presLayoutVars>
          <dgm:chMax val="0"/>
          <dgm:chPref val="0"/>
        </dgm:presLayoutVars>
      </dgm:prSet>
      <dgm:spPr/>
    </dgm:pt>
    <dgm:pt modelId="{5B26CAB0-6EC8-4572-B8D0-8F12D261C23B}" type="pres">
      <dgm:prSet presAssocID="{7359F1B0-2153-4F53-A2C6-678276F97082}" presName="sibTrans" presStyleCnt="0"/>
      <dgm:spPr/>
    </dgm:pt>
    <dgm:pt modelId="{2377036A-1780-49B0-83FB-863FD61BD450}" type="pres">
      <dgm:prSet presAssocID="{6C6B3A6B-8CE4-4537-97A1-BD992B06A15D}" presName="compNode" presStyleCnt="0"/>
      <dgm:spPr/>
    </dgm:pt>
    <dgm:pt modelId="{035CC5BC-B986-4934-9C4C-677061A3D80F}" type="pres">
      <dgm:prSet presAssocID="{6C6B3A6B-8CE4-4537-97A1-BD992B06A15D}" presName="bgRect" presStyleLbl="bgShp" presStyleIdx="4" presStyleCnt="5"/>
      <dgm:spPr/>
    </dgm:pt>
    <dgm:pt modelId="{71C6F8D5-013A-470C-B4AF-BA4565C2E289}" type="pres">
      <dgm:prSet presAssocID="{6C6B3A6B-8CE4-4537-97A1-BD992B06A15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34DE9F1-EC2D-4C15-801F-42F704772C62}" type="pres">
      <dgm:prSet presAssocID="{6C6B3A6B-8CE4-4537-97A1-BD992B06A15D}" presName="spaceRect" presStyleCnt="0"/>
      <dgm:spPr/>
    </dgm:pt>
    <dgm:pt modelId="{7F3392E7-CFAD-4E2A-AC8C-91D347BFA699}" type="pres">
      <dgm:prSet presAssocID="{6C6B3A6B-8CE4-4537-97A1-BD992B06A15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879370E-1573-4A20-9341-1F4A525520D0}" type="presOf" srcId="{6C6B3A6B-8CE4-4537-97A1-BD992B06A15D}" destId="{7F3392E7-CFAD-4E2A-AC8C-91D347BFA699}" srcOrd="0" destOrd="0" presId="urn:microsoft.com/office/officeart/2018/2/layout/IconVerticalSolidList"/>
    <dgm:cxn modelId="{F54E0B2F-53E4-4FE6-994D-A03629E1BBE0}" srcId="{93F940B9-DF61-4036-B5EE-CD36A1E9C453}" destId="{6C6B3A6B-8CE4-4537-97A1-BD992B06A15D}" srcOrd="4" destOrd="0" parTransId="{3FF1CD86-AF94-4CE4-A819-550292B53CB0}" sibTransId="{36219934-5D5E-4F54-9BEF-4392CCC81684}"/>
    <dgm:cxn modelId="{80AC4F30-2C79-4C9D-803D-CC16C2F1552C}" srcId="{93F940B9-DF61-4036-B5EE-CD36A1E9C453}" destId="{C689379D-4C10-48D4-80E1-743BEF365BD8}" srcOrd="2" destOrd="0" parTransId="{A7621559-ED7B-48F5-A98C-42C875F51005}" sibTransId="{A127FE40-133C-40BC-B711-1132F4232103}"/>
    <dgm:cxn modelId="{9CCA723B-8E0E-4D59-8122-CDD9E8DFE046}" type="presOf" srcId="{C689379D-4C10-48D4-80E1-743BEF365BD8}" destId="{57177FF6-3B49-480A-BE03-62F6DB5FE602}" srcOrd="0" destOrd="0" presId="urn:microsoft.com/office/officeart/2018/2/layout/IconVerticalSolidList"/>
    <dgm:cxn modelId="{0ABE405D-D427-4555-A01B-E5CD1070C5FB}" type="presOf" srcId="{B19CC502-6951-41E4-BC25-66593982842A}" destId="{F192B036-9449-42CB-AD43-EAA2E3FC702B}" srcOrd="0" destOrd="0" presId="urn:microsoft.com/office/officeart/2018/2/layout/IconVerticalSolidList"/>
    <dgm:cxn modelId="{EA0A268A-5049-4F5C-887D-0C34EC2BE598}" srcId="{93F940B9-DF61-4036-B5EE-CD36A1E9C453}" destId="{71BCB611-E1B1-42C1-AB8B-2467477535C0}" srcOrd="1" destOrd="0" parTransId="{C7021597-F62E-40AC-B70D-2A4EA9FFA697}" sibTransId="{4F70AC5A-42D2-47C4-B432-335763838616}"/>
    <dgm:cxn modelId="{0DB7C091-48E3-43B4-8C59-931BD741D56B}" type="presOf" srcId="{71BCB611-E1B1-42C1-AB8B-2467477535C0}" destId="{E86245F5-0BE0-45ED-A138-CDF76E03755C}" srcOrd="0" destOrd="0" presId="urn:microsoft.com/office/officeart/2018/2/layout/IconVerticalSolidList"/>
    <dgm:cxn modelId="{04A57ADD-217D-4E67-848A-F20F30E02D10}" type="presOf" srcId="{D02739D4-8BF7-4E88-A7AD-82D1F58719D9}" destId="{7550EEFC-1750-481F-AF44-6BBC5217488B}" srcOrd="0" destOrd="0" presId="urn:microsoft.com/office/officeart/2018/2/layout/IconVerticalSolidList"/>
    <dgm:cxn modelId="{6F6CD4EA-0CC3-4752-B10E-8733057ADAB9}" srcId="{93F940B9-DF61-4036-B5EE-CD36A1E9C453}" destId="{D02739D4-8BF7-4E88-A7AD-82D1F58719D9}" srcOrd="3" destOrd="0" parTransId="{782793BF-B240-4081-9161-4E3171777CB6}" sibTransId="{7359F1B0-2153-4F53-A2C6-678276F97082}"/>
    <dgm:cxn modelId="{876E3FF5-6F90-4691-90D4-150F3F4BD159}" srcId="{93F940B9-DF61-4036-B5EE-CD36A1E9C453}" destId="{B19CC502-6951-41E4-BC25-66593982842A}" srcOrd="0" destOrd="0" parTransId="{9065EC58-647E-4987-A247-C628E43EAB91}" sibTransId="{18CC14D4-14EA-4B2B-B57C-76B9E5864513}"/>
    <dgm:cxn modelId="{E779DAF7-F5AF-47BE-857D-18732E656B01}" type="presOf" srcId="{93F940B9-DF61-4036-B5EE-CD36A1E9C453}" destId="{39F0C91E-ADA7-434F-949E-EB54E896193C}" srcOrd="0" destOrd="0" presId="urn:microsoft.com/office/officeart/2018/2/layout/IconVerticalSolidList"/>
    <dgm:cxn modelId="{53FE936B-12FB-483B-9506-6C26F956C2AA}" type="presParOf" srcId="{39F0C91E-ADA7-434F-949E-EB54E896193C}" destId="{CEAFE951-F7AE-40C0-B2AB-5B5EFA0A7128}" srcOrd="0" destOrd="0" presId="urn:microsoft.com/office/officeart/2018/2/layout/IconVerticalSolidList"/>
    <dgm:cxn modelId="{4B116988-873C-4B6F-9FBE-DBBCA1CFC642}" type="presParOf" srcId="{CEAFE951-F7AE-40C0-B2AB-5B5EFA0A7128}" destId="{50C6D392-6CD4-463B-827F-B906BC3E25AA}" srcOrd="0" destOrd="0" presId="urn:microsoft.com/office/officeart/2018/2/layout/IconVerticalSolidList"/>
    <dgm:cxn modelId="{54A330D4-0D1D-4177-82C9-CF2655F88CB8}" type="presParOf" srcId="{CEAFE951-F7AE-40C0-B2AB-5B5EFA0A7128}" destId="{E3079D4B-E5AD-4B33-B2C3-CCACFA4CB206}" srcOrd="1" destOrd="0" presId="urn:microsoft.com/office/officeart/2018/2/layout/IconVerticalSolidList"/>
    <dgm:cxn modelId="{8F624607-7E7E-40BA-A489-AFA1344C2868}" type="presParOf" srcId="{CEAFE951-F7AE-40C0-B2AB-5B5EFA0A7128}" destId="{26B7995A-A8E9-40E9-9CBB-D3C208FB416E}" srcOrd="2" destOrd="0" presId="urn:microsoft.com/office/officeart/2018/2/layout/IconVerticalSolidList"/>
    <dgm:cxn modelId="{9B69A2F8-27B6-4488-A5E2-3123A6A01B1F}" type="presParOf" srcId="{CEAFE951-F7AE-40C0-B2AB-5B5EFA0A7128}" destId="{F192B036-9449-42CB-AD43-EAA2E3FC702B}" srcOrd="3" destOrd="0" presId="urn:microsoft.com/office/officeart/2018/2/layout/IconVerticalSolidList"/>
    <dgm:cxn modelId="{1EC5741C-DECB-491A-BB2E-08CBB36FDA4B}" type="presParOf" srcId="{39F0C91E-ADA7-434F-949E-EB54E896193C}" destId="{4EE42E7C-EF48-41CD-A816-6E9F5DEDDA59}" srcOrd="1" destOrd="0" presId="urn:microsoft.com/office/officeart/2018/2/layout/IconVerticalSolidList"/>
    <dgm:cxn modelId="{619869D8-E1B7-4A1A-A94C-226B4A9D0898}" type="presParOf" srcId="{39F0C91E-ADA7-434F-949E-EB54E896193C}" destId="{65B2E37E-EF79-4DC3-A35B-847FFA45C3EB}" srcOrd="2" destOrd="0" presId="urn:microsoft.com/office/officeart/2018/2/layout/IconVerticalSolidList"/>
    <dgm:cxn modelId="{D0AE5715-355D-415F-992F-43DD9DE09B96}" type="presParOf" srcId="{65B2E37E-EF79-4DC3-A35B-847FFA45C3EB}" destId="{C1A05DE1-71E0-4147-A7C8-C4E7035A4DAF}" srcOrd="0" destOrd="0" presId="urn:microsoft.com/office/officeart/2018/2/layout/IconVerticalSolidList"/>
    <dgm:cxn modelId="{5118C0C7-57E1-4888-9C9C-80CB5E2B8840}" type="presParOf" srcId="{65B2E37E-EF79-4DC3-A35B-847FFA45C3EB}" destId="{671BA914-89DD-466E-A086-F1D2B8DA0C68}" srcOrd="1" destOrd="0" presId="urn:microsoft.com/office/officeart/2018/2/layout/IconVerticalSolidList"/>
    <dgm:cxn modelId="{2004BEFA-475C-4D6C-9C9A-3D0293AA4625}" type="presParOf" srcId="{65B2E37E-EF79-4DC3-A35B-847FFA45C3EB}" destId="{A534DFEB-20B0-42F9-BCEA-E317E771FBBE}" srcOrd="2" destOrd="0" presId="urn:microsoft.com/office/officeart/2018/2/layout/IconVerticalSolidList"/>
    <dgm:cxn modelId="{30717200-822F-4626-B067-4AAA531D5158}" type="presParOf" srcId="{65B2E37E-EF79-4DC3-A35B-847FFA45C3EB}" destId="{E86245F5-0BE0-45ED-A138-CDF76E03755C}" srcOrd="3" destOrd="0" presId="urn:microsoft.com/office/officeart/2018/2/layout/IconVerticalSolidList"/>
    <dgm:cxn modelId="{A5F76F6C-4E0C-45F0-B4F2-89CE6D35F078}" type="presParOf" srcId="{39F0C91E-ADA7-434F-949E-EB54E896193C}" destId="{E8B40233-2844-402A-8452-E4FA4708676A}" srcOrd="3" destOrd="0" presId="urn:microsoft.com/office/officeart/2018/2/layout/IconVerticalSolidList"/>
    <dgm:cxn modelId="{ABCC866C-C381-4F04-8082-440A26C0DE78}" type="presParOf" srcId="{39F0C91E-ADA7-434F-949E-EB54E896193C}" destId="{18787D32-4608-4775-940D-C53099A3399E}" srcOrd="4" destOrd="0" presId="urn:microsoft.com/office/officeart/2018/2/layout/IconVerticalSolidList"/>
    <dgm:cxn modelId="{4FB7AED5-5DE1-4E71-A617-F6EB92415BAA}" type="presParOf" srcId="{18787D32-4608-4775-940D-C53099A3399E}" destId="{AB4713CE-A792-482A-B24A-5A72EDC7BA22}" srcOrd="0" destOrd="0" presId="urn:microsoft.com/office/officeart/2018/2/layout/IconVerticalSolidList"/>
    <dgm:cxn modelId="{07AFD25B-B664-4D20-A9D1-D54D9E07DEF7}" type="presParOf" srcId="{18787D32-4608-4775-940D-C53099A3399E}" destId="{9E0FC67A-7AE0-4524-8CA7-8CA51C4E567E}" srcOrd="1" destOrd="0" presId="urn:microsoft.com/office/officeart/2018/2/layout/IconVerticalSolidList"/>
    <dgm:cxn modelId="{C94AA1F3-564F-4349-98E6-33793554FBDB}" type="presParOf" srcId="{18787D32-4608-4775-940D-C53099A3399E}" destId="{65005955-5217-4922-8310-42BCFE2DF13C}" srcOrd="2" destOrd="0" presId="urn:microsoft.com/office/officeart/2018/2/layout/IconVerticalSolidList"/>
    <dgm:cxn modelId="{EAFFBF1C-6A4C-4AD2-B40F-4CC6F73BFBD7}" type="presParOf" srcId="{18787D32-4608-4775-940D-C53099A3399E}" destId="{57177FF6-3B49-480A-BE03-62F6DB5FE602}" srcOrd="3" destOrd="0" presId="urn:microsoft.com/office/officeart/2018/2/layout/IconVerticalSolidList"/>
    <dgm:cxn modelId="{05653CFC-0E87-4DBD-A95E-707B968288CB}" type="presParOf" srcId="{39F0C91E-ADA7-434F-949E-EB54E896193C}" destId="{64CAB076-6C72-468C-8E5E-B9D67065D124}" srcOrd="5" destOrd="0" presId="urn:microsoft.com/office/officeart/2018/2/layout/IconVerticalSolidList"/>
    <dgm:cxn modelId="{B27590FF-3B38-4B41-9286-FC8C6668E238}" type="presParOf" srcId="{39F0C91E-ADA7-434F-949E-EB54E896193C}" destId="{77209DDE-1AE7-4F25-B271-57BF1A10B68A}" srcOrd="6" destOrd="0" presId="urn:microsoft.com/office/officeart/2018/2/layout/IconVerticalSolidList"/>
    <dgm:cxn modelId="{7BECE1AB-09D1-4258-9EA1-EF1380083775}" type="presParOf" srcId="{77209DDE-1AE7-4F25-B271-57BF1A10B68A}" destId="{9C1648A7-A6C6-41E0-8C6E-50E081BD5C92}" srcOrd="0" destOrd="0" presId="urn:microsoft.com/office/officeart/2018/2/layout/IconVerticalSolidList"/>
    <dgm:cxn modelId="{C1888379-F3BE-4D58-9DCC-C03F06DDF5CD}" type="presParOf" srcId="{77209DDE-1AE7-4F25-B271-57BF1A10B68A}" destId="{2E76105D-2852-4B14-971A-D735C71DC46E}" srcOrd="1" destOrd="0" presId="urn:microsoft.com/office/officeart/2018/2/layout/IconVerticalSolidList"/>
    <dgm:cxn modelId="{B970B83B-F7C2-4DCB-918E-0B686D6F5C3A}" type="presParOf" srcId="{77209DDE-1AE7-4F25-B271-57BF1A10B68A}" destId="{2B74D071-BF8B-43DE-8036-F1B54674D67F}" srcOrd="2" destOrd="0" presId="urn:microsoft.com/office/officeart/2018/2/layout/IconVerticalSolidList"/>
    <dgm:cxn modelId="{BB6EFA4F-2D17-4730-9BD4-684081EC74E7}" type="presParOf" srcId="{77209DDE-1AE7-4F25-B271-57BF1A10B68A}" destId="{7550EEFC-1750-481F-AF44-6BBC5217488B}" srcOrd="3" destOrd="0" presId="urn:microsoft.com/office/officeart/2018/2/layout/IconVerticalSolidList"/>
    <dgm:cxn modelId="{9405E404-2375-4E84-B0B9-C2C94D64A08B}" type="presParOf" srcId="{39F0C91E-ADA7-434F-949E-EB54E896193C}" destId="{5B26CAB0-6EC8-4572-B8D0-8F12D261C23B}" srcOrd="7" destOrd="0" presId="urn:microsoft.com/office/officeart/2018/2/layout/IconVerticalSolidList"/>
    <dgm:cxn modelId="{1C6EF6A9-F0C7-4267-A627-1F52E8DE96F5}" type="presParOf" srcId="{39F0C91E-ADA7-434F-949E-EB54E896193C}" destId="{2377036A-1780-49B0-83FB-863FD61BD450}" srcOrd="8" destOrd="0" presId="urn:microsoft.com/office/officeart/2018/2/layout/IconVerticalSolidList"/>
    <dgm:cxn modelId="{AE20B8F8-3A09-4ABC-A69F-EAB7E5A92312}" type="presParOf" srcId="{2377036A-1780-49B0-83FB-863FD61BD450}" destId="{035CC5BC-B986-4934-9C4C-677061A3D80F}" srcOrd="0" destOrd="0" presId="urn:microsoft.com/office/officeart/2018/2/layout/IconVerticalSolidList"/>
    <dgm:cxn modelId="{B846F0B2-ADD0-43C3-A326-D24E16187B68}" type="presParOf" srcId="{2377036A-1780-49B0-83FB-863FD61BD450}" destId="{71C6F8D5-013A-470C-B4AF-BA4565C2E289}" srcOrd="1" destOrd="0" presId="urn:microsoft.com/office/officeart/2018/2/layout/IconVerticalSolidList"/>
    <dgm:cxn modelId="{F5A3A369-B67F-40E1-A97F-D3AB746E80FC}" type="presParOf" srcId="{2377036A-1780-49B0-83FB-863FD61BD450}" destId="{334DE9F1-EC2D-4C15-801F-42F704772C62}" srcOrd="2" destOrd="0" presId="urn:microsoft.com/office/officeart/2018/2/layout/IconVerticalSolidList"/>
    <dgm:cxn modelId="{CF1F345F-94AE-47BD-8F2C-E9F970F60603}" type="presParOf" srcId="{2377036A-1780-49B0-83FB-863FD61BD450}" destId="{7F3392E7-CFAD-4E2A-AC8C-91D347BFA6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20BC6-E32D-4B2E-B965-4AE1DBBEF737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A416D7C-4FAB-4206-9D4B-DC54E68BFE58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1" dirty="0"/>
            <a:t>Silver: Matching 2 Groups- 21%- Max. 150 Points (Profit Leg) (Min. 30000 BV- QSILVER)</a:t>
          </a:r>
          <a:endParaRPr lang="en-US" b="1" dirty="0"/>
        </a:p>
      </dgm:t>
    </dgm:pt>
    <dgm:pt modelId="{0F02EDED-1CAC-40C0-A93D-701E6A3CD0C9}" type="parTrans" cxnId="{DEF6CCBD-1186-46BF-B249-DCD713A2F8C0}">
      <dgm:prSet/>
      <dgm:spPr/>
      <dgm:t>
        <a:bodyPr/>
        <a:lstStyle/>
        <a:p>
          <a:endParaRPr lang="en-US" b="1"/>
        </a:p>
      </dgm:t>
    </dgm:pt>
    <dgm:pt modelId="{BAB7F150-C043-4160-B494-55849AAD606D}" type="sibTrans" cxnId="{DEF6CCBD-1186-46BF-B249-DCD713A2F8C0}">
      <dgm:prSet/>
      <dgm:spPr/>
      <dgm:t>
        <a:bodyPr/>
        <a:lstStyle/>
        <a:p>
          <a:endParaRPr lang="en-US" b="1"/>
        </a:p>
      </dgm:t>
    </dgm:pt>
    <dgm:pt modelId="{868B59F0-B0C9-4807-860B-273F5AF5AD0B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1" dirty="0"/>
            <a:t>Gold: 3rd group- 23%- Max. 170 Points (Freedom Leg) (From pool of only 3rd leg BV) (30K BV- QGOLD)</a:t>
          </a:r>
          <a:endParaRPr lang="en-US" b="1" dirty="0"/>
        </a:p>
      </dgm:t>
    </dgm:pt>
    <dgm:pt modelId="{0614810C-A93E-44FC-A88C-5BEAF2C969BD}" type="parTrans" cxnId="{F018E0CC-638B-4B9C-A943-1D09591E2FF6}">
      <dgm:prSet/>
      <dgm:spPr/>
      <dgm:t>
        <a:bodyPr/>
        <a:lstStyle/>
        <a:p>
          <a:endParaRPr lang="en-US" b="1"/>
        </a:p>
      </dgm:t>
    </dgm:pt>
    <dgm:pt modelId="{60060894-1550-419C-9AE6-3962A0D06218}" type="sibTrans" cxnId="{F018E0CC-638B-4B9C-A943-1D09591E2FF6}">
      <dgm:prSet/>
      <dgm:spPr/>
      <dgm:t>
        <a:bodyPr/>
        <a:lstStyle/>
        <a:p>
          <a:endParaRPr lang="en-US" b="1"/>
        </a:p>
      </dgm:t>
    </dgm:pt>
    <dgm:pt modelId="{A63F368C-9DB0-433C-A393-F291149F5487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1" dirty="0"/>
            <a:t>Star: 4th group- 25%- Max. 200 Points </a:t>
          </a:r>
        </a:p>
        <a:p>
          <a:pPr>
            <a:lnSpc>
              <a:spcPct val="100000"/>
            </a:lnSpc>
          </a:pPr>
          <a:r>
            <a:rPr lang="en-IN" b="1" dirty="0"/>
            <a:t>(Success Leg) (30BV- QSTAR)</a:t>
          </a:r>
          <a:endParaRPr lang="en-US" b="1" dirty="0"/>
        </a:p>
      </dgm:t>
    </dgm:pt>
    <dgm:pt modelId="{0C75AE68-B180-4109-90F4-7BAC83DA1637}" type="parTrans" cxnId="{9B1FDC6B-FF24-4C9E-8068-43E7F7B586B0}">
      <dgm:prSet/>
      <dgm:spPr/>
      <dgm:t>
        <a:bodyPr/>
        <a:lstStyle/>
        <a:p>
          <a:endParaRPr lang="en-US" b="1"/>
        </a:p>
      </dgm:t>
    </dgm:pt>
    <dgm:pt modelId="{1C61B75E-1ED9-4E95-A455-E83FFC48A863}" type="sibTrans" cxnId="{9B1FDC6B-FF24-4C9E-8068-43E7F7B586B0}">
      <dgm:prSet/>
      <dgm:spPr/>
      <dgm:t>
        <a:bodyPr/>
        <a:lstStyle/>
        <a:p>
          <a:endParaRPr lang="en-US" b="1"/>
        </a:p>
      </dgm:t>
    </dgm:pt>
    <dgm:pt modelId="{B819ED98-5705-48FE-BDB7-3EF4487F7C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Same</a:t>
          </a:r>
          <a:r>
            <a:rPr lang="en-US" b="1" baseline="0"/>
            <a:t> as 4</a:t>
          </a:r>
          <a:r>
            <a:rPr lang="en-US" b="1" baseline="30000"/>
            <a:t>th</a:t>
          </a:r>
          <a:r>
            <a:rPr lang="en-US" b="1" baseline="0"/>
            <a:t> group for all further groups</a:t>
          </a:r>
          <a:endParaRPr lang="en-US" b="1" dirty="0"/>
        </a:p>
      </dgm:t>
    </dgm:pt>
    <dgm:pt modelId="{AA5558F0-C038-4952-8A69-4B7E2F948F0C}" type="parTrans" cxnId="{16C2C5D0-9D77-42BE-BDDC-FCEBE1EE6A23}">
      <dgm:prSet/>
      <dgm:spPr/>
      <dgm:t>
        <a:bodyPr/>
        <a:lstStyle/>
        <a:p>
          <a:endParaRPr lang="en-US" b="1"/>
        </a:p>
      </dgm:t>
    </dgm:pt>
    <dgm:pt modelId="{C6554A9A-9657-4E62-BD26-A2DF71F92F77}" type="sibTrans" cxnId="{16C2C5D0-9D77-42BE-BDDC-FCEBE1EE6A23}">
      <dgm:prSet/>
      <dgm:spPr/>
      <dgm:t>
        <a:bodyPr/>
        <a:lstStyle/>
        <a:p>
          <a:endParaRPr lang="en-US" b="1"/>
        </a:p>
      </dgm:t>
    </dgm:pt>
    <dgm:pt modelId="{C20E9552-0BA4-4068-A277-0B876891E3F5}" type="pres">
      <dgm:prSet presAssocID="{02D20BC6-E32D-4B2E-B965-4AE1DBBEF737}" presName="linear" presStyleCnt="0">
        <dgm:presLayoutVars>
          <dgm:animLvl val="lvl"/>
          <dgm:resizeHandles val="exact"/>
        </dgm:presLayoutVars>
      </dgm:prSet>
      <dgm:spPr/>
    </dgm:pt>
    <dgm:pt modelId="{DCB3DCCF-B8AA-4CE0-B1E1-C06E8F1065E7}" type="pres">
      <dgm:prSet presAssocID="{8A416D7C-4FAB-4206-9D4B-DC54E68BFE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18EA08-C120-4993-AA01-E0AA7D3E6674}" type="pres">
      <dgm:prSet presAssocID="{BAB7F150-C043-4160-B494-55849AAD606D}" presName="spacer" presStyleCnt="0"/>
      <dgm:spPr/>
    </dgm:pt>
    <dgm:pt modelId="{AD3C74A6-76E0-467D-B5A9-49CE33ADECBD}" type="pres">
      <dgm:prSet presAssocID="{868B59F0-B0C9-4807-860B-273F5AF5AD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D2F0D1-0339-4186-9A73-7F67DEA8F610}" type="pres">
      <dgm:prSet presAssocID="{60060894-1550-419C-9AE6-3962A0D06218}" presName="spacer" presStyleCnt="0"/>
      <dgm:spPr/>
    </dgm:pt>
    <dgm:pt modelId="{2DFDCED9-20F2-40CC-9F83-20D698476F30}" type="pres">
      <dgm:prSet presAssocID="{A63F368C-9DB0-433C-A393-F291149F54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7D8711D-8A5A-4024-812C-AD95224094FD}" type="pres">
      <dgm:prSet presAssocID="{1C61B75E-1ED9-4E95-A455-E83FFC48A863}" presName="spacer" presStyleCnt="0"/>
      <dgm:spPr/>
    </dgm:pt>
    <dgm:pt modelId="{0FE99D80-4AC0-4EA6-8666-C4DF3D631D4E}" type="pres">
      <dgm:prSet presAssocID="{B819ED98-5705-48FE-BDB7-3EF4487F7C1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D29E207-5576-4312-B00B-00937EE1C80C}" type="presOf" srcId="{868B59F0-B0C9-4807-860B-273F5AF5AD0B}" destId="{AD3C74A6-76E0-467D-B5A9-49CE33ADECBD}" srcOrd="0" destOrd="0" presId="urn:microsoft.com/office/officeart/2005/8/layout/vList2"/>
    <dgm:cxn modelId="{9B1FDC6B-FF24-4C9E-8068-43E7F7B586B0}" srcId="{02D20BC6-E32D-4B2E-B965-4AE1DBBEF737}" destId="{A63F368C-9DB0-433C-A393-F291149F5487}" srcOrd="2" destOrd="0" parTransId="{0C75AE68-B180-4109-90F4-7BAC83DA1637}" sibTransId="{1C61B75E-1ED9-4E95-A455-E83FFC48A863}"/>
    <dgm:cxn modelId="{77F9137F-9E49-4FDF-BBC0-7726CF1770DF}" type="presOf" srcId="{B819ED98-5705-48FE-BDB7-3EF4487F7C14}" destId="{0FE99D80-4AC0-4EA6-8666-C4DF3D631D4E}" srcOrd="0" destOrd="0" presId="urn:microsoft.com/office/officeart/2005/8/layout/vList2"/>
    <dgm:cxn modelId="{B0878785-EB4B-466F-9BF7-AA943371331C}" type="presOf" srcId="{02D20BC6-E32D-4B2E-B965-4AE1DBBEF737}" destId="{C20E9552-0BA4-4068-A277-0B876891E3F5}" srcOrd="0" destOrd="0" presId="urn:microsoft.com/office/officeart/2005/8/layout/vList2"/>
    <dgm:cxn modelId="{5885098B-8E22-4EE4-A413-FAE77EDD9717}" type="presOf" srcId="{A63F368C-9DB0-433C-A393-F291149F5487}" destId="{2DFDCED9-20F2-40CC-9F83-20D698476F30}" srcOrd="0" destOrd="0" presId="urn:microsoft.com/office/officeart/2005/8/layout/vList2"/>
    <dgm:cxn modelId="{E0F327BD-2C82-4228-9719-91DDEA32882F}" type="presOf" srcId="{8A416D7C-4FAB-4206-9D4B-DC54E68BFE58}" destId="{DCB3DCCF-B8AA-4CE0-B1E1-C06E8F1065E7}" srcOrd="0" destOrd="0" presId="urn:microsoft.com/office/officeart/2005/8/layout/vList2"/>
    <dgm:cxn modelId="{DEF6CCBD-1186-46BF-B249-DCD713A2F8C0}" srcId="{02D20BC6-E32D-4B2E-B965-4AE1DBBEF737}" destId="{8A416D7C-4FAB-4206-9D4B-DC54E68BFE58}" srcOrd="0" destOrd="0" parTransId="{0F02EDED-1CAC-40C0-A93D-701E6A3CD0C9}" sibTransId="{BAB7F150-C043-4160-B494-55849AAD606D}"/>
    <dgm:cxn modelId="{F018E0CC-638B-4B9C-A943-1D09591E2FF6}" srcId="{02D20BC6-E32D-4B2E-B965-4AE1DBBEF737}" destId="{868B59F0-B0C9-4807-860B-273F5AF5AD0B}" srcOrd="1" destOrd="0" parTransId="{0614810C-A93E-44FC-A88C-5BEAF2C969BD}" sibTransId="{60060894-1550-419C-9AE6-3962A0D06218}"/>
    <dgm:cxn modelId="{16C2C5D0-9D77-42BE-BDDC-FCEBE1EE6A23}" srcId="{02D20BC6-E32D-4B2E-B965-4AE1DBBEF737}" destId="{B819ED98-5705-48FE-BDB7-3EF4487F7C14}" srcOrd="3" destOrd="0" parTransId="{AA5558F0-C038-4952-8A69-4B7E2F948F0C}" sibTransId="{C6554A9A-9657-4E62-BD26-A2DF71F92F77}"/>
    <dgm:cxn modelId="{B8DA9303-F1CD-456C-ACCC-52B514014407}" type="presParOf" srcId="{C20E9552-0BA4-4068-A277-0B876891E3F5}" destId="{DCB3DCCF-B8AA-4CE0-B1E1-C06E8F1065E7}" srcOrd="0" destOrd="0" presId="urn:microsoft.com/office/officeart/2005/8/layout/vList2"/>
    <dgm:cxn modelId="{3788D528-2C34-4CC7-8FF0-3F6522303678}" type="presParOf" srcId="{C20E9552-0BA4-4068-A277-0B876891E3F5}" destId="{C018EA08-C120-4993-AA01-E0AA7D3E6674}" srcOrd="1" destOrd="0" presId="urn:microsoft.com/office/officeart/2005/8/layout/vList2"/>
    <dgm:cxn modelId="{AA736CA9-ED48-452E-BC33-A49C271A4B60}" type="presParOf" srcId="{C20E9552-0BA4-4068-A277-0B876891E3F5}" destId="{AD3C74A6-76E0-467D-B5A9-49CE33ADECBD}" srcOrd="2" destOrd="0" presId="urn:microsoft.com/office/officeart/2005/8/layout/vList2"/>
    <dgm:cxn modelId="{54CDD80E-A0C5-4879-9A50-D638FFD2102B}" type="presParOf" srcId="{C20E9552-0BA4-4068-A277-0B876891E3F5}" destId="{0BD2F0D1-0339-4186-9A73-7F67DEA8F610}" srcOrd="3" destOrd="0" presId="urn:microsoft.com/office/officeart/2005/8/layout/vList2"/>
    <dgm:cxn modelId="{9494FBA5-639F-4B9F-8927-FADDE1C477CD}" type="presParOf" srcId="{C20E9552-0BA4-4068-A277-0B876891E3F5}" destId="{2DFDCED9-20F2-40CC-9F83-20D698476F30}" srcOrd="4" destOrd="0" presId="urn:microsoft.com/office/officeart/2005/8/layout/vList2"/>
    <dgm:cxn modelId="{00EFE953-43E8-4D4F-B84D-EA99AFE4F774}" type="presParOf" srcId="{C20E9552-0BA4-4068-A277-0B876891E3F5}" destId="{87D8711D-8A5A-4024-812C-AD95224094FD}" srcOrd="5" destOrd="0" presId="urn:microsoft.com/office/officeart/2005/8/layout/vList2"/>
    <dgm:cxn modelId="{B50936C5-6E37-49CD-85A2-F1A26BDC72DB}" type="presParOf" srcId="{C20E9552-0BA4-4068-A277-0B876891E3F5}" destId="{0FE99D80-4AC0-4EA6-8666-C4DF3D631D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428285-44D3-43D4-B82D-FB2818E01F47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69B168-5F72-43AF-BF0B-A906907553B7}">
      <dgm:prSet/>
      <dgm:spPr/>
      <dgm:t>
        <a:bodyPr/>
        <a:lstStyle/>
        <a:p>
          <a:r>
            <a:rPr lang="en-US"/>
            <a:t>Matching Power Leg Vs. ROG</a:t>
          </a:r>
        </a:p>
      </dgm:t>
    </dgm:pt>
    <dgm:pt modelId="{976840BC-2B75-416C-AE25-951076E75192}" type="parTrans" cxnId="{AFFF0E41-BDB0-48A1-8532-611353C5DAD5}">
      <dgm:prSet/>
      <dgm:spPr/>
      <dgm:t>
        <a:bodyPr/>
        <a:lstStyle/>
        <a:p>
          <a:endParaRPr lang="en-US"/>
        </a:p>
      </dgm:t>
    </dgm:pt>
    <dgm:pt modelId="{31E43B28-CE16-4DD5-93D4-CA81FA34BF1B}" type="sibTrans" cxnId="{AFFF0E41-BDB0-48A1-8532-611353C5DAD5}">
      <dgm:prSet/>
      <dgm:spPr/>
      <dgm:t>
        <a:bodyPr/>
        <a:lstStyle/>
        <a:p>
          <a:endParaRPr lang="en-US"/>
        </a:p>
      </dgm:t>
    </dgm:pt>
    <dgm:pt modelId="{8581D76C-0FD4-441A-85AF-D9ACF09C1766}">
      <dgm:prSet/>
      <dgm:spPr/>
      <dgm:t>
        <a:bodyPr/>
        <a:lstStyle/>
        <a:p>
          <a:r>
            <a:rPr lang="en-US" dirty="0"/>
            <a:t>12500 BV: 12500 BV= 1 Point</a:t>
          </a:r>
        </a:p>
      </dgm:t>
    </dgm:pt>
    <dgm:pt modelId="{FFB3E510-762D-4B10-BE85-E72BBFAA07B8}" type="parTrans" cxnId="{EFCF521B-35F2-45C8-84E0-1DBFEDDA8957}">
      <dgm:prSet/>
      <dgm:spPr/>
      <dgm:t>
        <a:bodyPr/>
        <a:lstStyle/>
        <a:p>
          <a:endParaRPr lang="en-US"/>
        </a:p>
      </dgm:t>
    </dgm:pt>
    <dgm:pt modelId="{19620371-AD17-4611-AFDA-9F3C9A14E2B3}" type="sibTrans" cxnId="{EFCF521B-35F2-45C8-84E0-1DBFEDDA8957}">
      <dgm:prSet/>
      <dgm:spPr/>
      <dgm:t>
        <a:bodyPr/>
        <a:lstStyle/>
        <a:p>
          <a:endParaRPr lang="en-US"/>
        </a:p>
      </dgm:t>
    </dgm:pt>
    <dgm:pt modelId="{0325E59C-EB70-487A-A905-74F4905F515C}">
      <dgm:prSet/>
      <dgm:spPr/>
      <dgm:t>
        <a:bodyPr/>
        <a:lstStyle/>
        <a:p>
          <a:r>
            <a:rPr lang="en-US" dirty="0"/>
            <a:t>Max. 25K+25K</a:t>
          </a:r>
        </a:p>
      </dgm:t>
    </dgm:pt>
    <dgm:pt modelId="{640A7656-644A-45E8-A56F-5E08699EBECC}" type="parTrans" cxnId="{E1ED490B-EE80-4C07-B2D1-61F60DBA1183}">
      <dgm:prSet/>
      <dgm:spPr/>
      <dgm:t>
        <a:bodyPr/>
        <a:lstStyle/>
        <a:p>
          <a:endParaRPr lang="en-US"/>
        </a:p>
      </dgm:t>
    </dgm:pt>
    <dgm:pt modelId="{5867A35A-133C-4034-A84C-906D1A4C0722}" type="sibTrans" cxnId="{E1ED490B-EE80-4C07-B2D1-61F60DBA1183}">
      <dgm:prSet/>
      <dgm:spPr/>
      <dgm:t>
        <a:bodyPr/>
        <a:lstStyle/>
        <a:p>
          <a:endParaRPr lang="en-US"/>
        </a:p>
      </dgm:t>
    </dgm:pt>
    <dgm:pt modelId="{CC5318EE-63B4-4598-BB7C-6C20C8FE1D8E}" type="pres">
      <dgm:prSet presAssocID="{8E428285-44D3-43D4-B82D-FB2818E01F47}" presName="diagram" presStyleCnt="0">
        <dgm:presLayoutVars>
          <dgm:dir/>
          <dgm:resizeHandles val="exact"/>
        </dgm:presLayoutVars>
      </dgm:prSet>
      <dgm:spPr/>
    </dgm:pt>
    <dgm:pt modelId="{E7D148B0-8887-4372-8729-C48F30F754AA}" type="pres">
      <dgm:prSet presAssocID="{DB69B168-5F72-43AF-BF0B-A906907553B7}" presName="node" presStyleLbl="node1" presStyleIdx="0" presStyleCnt="3">
        <dgm:presLayoutVars>
          <dgm:bulletEnabled val="1"/>
        </dgm:presLayoutVars>
      </dgm:prSet>
      <dgm:spPr/>
    </dgm:pt>
    <dgm:pt modelId="{5CF2643F-D804-4996-8EF4-D9109B036497}" type="pres">
      <dgm:prSet presAssocID="{31E43B28-CE16-4DD5-93D4-CA81FA34BF1B}" presName="sibTrans" presStyleCnt="0"/>
      <dgm:spPr/>
    </dgm:pt>
    <dgm:pt modelId="{02892C37-3456-4628-B71C-366B67304591}" type="pres">
      <dgm:prSet presAssocID="{8581D76C-0FD4-441A-85AF-D9ACF09C1766}" presName="node" presStyleLbl="node1" presStyleIdx="1" presStyleCnt="3">
        <dgm:presLayoutVars>
          <dgm:bulletEnabled val="1"/>
        </dgm:presLayoutVars>
      </dgm:prSet>
      <dgm:spPr/>
    </dgm:pt>
    <dgm:pt modelId="{00B8ABEB-7921-4B1E-A2CE-9B7977727DD4}" type="pres">
      <dgm:prSet presAssocID="{19620371-AD17-4611-AFDA-9F3C9A14E2B3}" presName="sibTrans" presStyleCnt="0"/>
      <dgm:spPr/>
    </dgm:pt>
    <dgm:pt modelId="{FFCF804A-5440-4F0E-9383-A41971E0C35A}" type="pres">
      <dgm:prSet presAssocID="{0325E59C-EB70-487A-A905-74F4905F515C}" presName="node" presStyleLbl="node1" presStyleIdx="2" presStyleCnt="3">
        <dgm:presLayoutVars>
          <dgm:bulletEnabled val="1"/>
        </dgm:presLayoutVars>
      </dgm:prSet>
      <dgm:spPr/>
    </dgm:pt>
  </dgm:ptLst>
  <dgm:cxnLst>
    <dgm:cxn modelId="{E1ED490B-EE80-4C07-B2D1-61F60DBA1183}" srcId="{8E428285-44D3-43D4-B82D-FB2818E01F47}" destId="{0325E59C-EB70-487A-A905-74F4905F515C}" srcOrd="2" destOrd="0" parTransId="{640A7656-644A-45E8-A56F-5E08699EBECC}" sibTransId="{5867A35A-133C-4034-A84C-906D1A4C0722}"/>
    <dgm:cxn modelId="{EFCF521B-35F2-45C8-84E0-1DBFEDDA8957}" srcId="{8E428285-44D3-43D4-B82D-FB2818E01F47}" destId="{8581D76C-0FD4-441A-85AF-D9ACF09C1766}" srcOrd="1" destOrd="0" parTransId="{FFB3E510-762D-4B10-BE85-E72BBFAA07B8}" sibTransId="{19620371-AD17-4611-AFDA-9F3C9A14E2B3}"/>
    <dgm:cxn modelId="{1F423E2E-0374-4EE3-8D30-EE197FC0C1EA}" type="presOf" srcId="{8581D76C-0FD4-441A-85AF-D9ACF09C1766}" destId="{02892C37-3456-4628-B71C-366B67304591}" srcOrd="0" destOrd="0" presId="urn:microsoft.com/office/officeart/2005/8/layout/default"/>
    <dgm:cxn modelId="{AFFF0E41-BDB0-48A1-8532-611353C5DAD5}" srcId="{8E428285-44D3-43D4-B82D-FB2818E01F47}" destId="{DB69B168-5F72-43AF-BF0B-A906907553B7}" srcOrd="0" destOrd="0" parTransId="{976840BC-2B75-416C-AE25-951076E75192}" sibTransId="{31E43B28-CE16-4DD5-93D4-CA81FA34BF1B}"/>
    <dgm:cxn modelId="{E3ED5D8C-B269-4400-A5CB-E41ED6D37AC4}" type="presOf" srcId="{8E428285-44D3-43D4-B82D-FB2818E01F47}" destId="{CC5318EE-63B4-4598-BB7C-6C20C8FE1D8E}" srcOrd="0" destOrd="0" presId="urn:microsoft.com/office/officeart/2005/8/layout/default"/>
    <dgm:cxn modelId="{2290528D-192D-4F5C-B8BD-6A5F874FAE49}" type="presOf" srcId="{DB69B168-5F72-43AF-BF0B-A906907553B7}" destId="{E7D148B0-8887-4372-8729-C48F30F754AA}" srcOrd="0" destOrd="0" presId="urn:microsoft.com/office/officeart/2005/8/layout/default"/>
    <dgm:cxn modelId="{B12B7BE4-890C-42B3-B1EA-39354C026C29}" type="presOf" srcId="{0325E59C-EB70-487A-A905-74F4905F515C}" destId="{FFCF804A-5440-4F0E-9383-A41971E0C35A}" srcOrd="0" destOrd="0" presId="urn:microsoft.com/office/officeart/2005/8/layout/default"/>
    <dgm:cxn modelId="{965EF5A5-EC95-4097-BD9F-A55C729EFCF3}" type="presParOf" srcId="{CC5318EE-63B4-4598-BB7C-6C20C8FE1D8E}" destId="{E7D148B0-8887-4372-8729-C48F30F754AA}" srcOrd="0" destOrd="0" presId="urn:microsoft.com/office/officeart/2005/8/layout/default"/>
    <dgm:cxn modelId="{C5EA246B-C3AF-4E7B-9CB9-B36DD3B61E08}" type="presParOf" srcId="{CC5318EE-63B4-4598-BB7C-6C20C8FE1D8E}" destId="{5CF2643F-D804-4996-8EF4-D9109B036497}" srcOrd="1" destOrd="0" presId="urn:microsoft.com/office/officeart/2005/8/layout/default"/>
    <dgm:cxn modelId="{E527E979-E1FD-4930-A12F-933235C527FE}" type="presParOf" srcId="{CC5318EE-63B4-4598-BB7C-6C20C8FE1D8E}" destId="{02892C37-3456-4628-B71C-366B67304591}" srcOrd="2" destOrd="0" presId="urn:microsoft.com/office/officeart/2005/8/layout/default"/>
    <dgm:cxn modelId="{BD86F576-FF76-45AD-A1EB-824078A54DF6}" type="presParOf" srcId="{CC5318EE-63B4-4598-BB7C-6C20C8FE1D8E}" destId="{00B8ABEB-7921-4B1E-A2CE-9B7977727DD4}" srcOrd="3" destOrd="0" presId="urn:microsoft.com/office/officeart/2005/8/layout/default"/>
    <dgm:cxn modelId="{128E8431-553B-4177-A79A-8471C042BEFA}" type="presParOf" srcId="{CC5318EE-63B4-4598-BB7C-6C20C8FE1D8E}" destId="{FFCF804A-5440-4F0E-9383-A41971E0C35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D4EE4E-2E00-4DDE-B5D2-F6DB8A2790E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8E36D8-E5F0-4BA6-AC1D-D944D6A9C72F}">
      <dgm:prSet/>
      <dgm:spPr/>
      <dgm:t>
        <a:bodyPr/>
        <a:lstStyle/>
        <a:p>
          <a:r>
            <a:rPr lang="en-US"/>
            <a:t>Matching Power leg Vs. ROG</a:t>
          </a:r>
        </a:p>
      </dgm:t>
    </dgm:pt>
    <dgm:pt modelId="{37ED0A4D-984B-4F1B-8831-33F614BF4758}" type="parTrans" cxnId="{8EEC5E80-10CB-4210-A7AF-399B508715BF}">
      <dgm:prSet/>
      <dgm:spPr/>
      <dgm:t>
        <a:bodyPr/>
        <a:lstStyle/>
        <a:p>
          <a:endParaRPr lang="en-US"/>
        </a:p>
      </dgm:t>
    </dgm:pt>
    <dgm:pt modelId="{F8A9928A-BD12-4BB7-8FFC-8E15D0BE7411}" type="sibTrans" cxnId="{8EEC5E80-10CB-4210-A7AF-399B508715BF}">
      <dgm:prSet/>
      <dgm:spPr/>
      <dgm:t>
        <a:bodyPr/>
        <a:lstStyle/>
        <a:p>
          <a:endParaRPr lang="en-US"/>
        </a:p>
      </dgm:t>
    </dgm:pt>
    <dgm:pt modelId="{45F740BF-4201-40A8-BBA4-184F569D4892}">
      <dgm:prSet/>
      <dgm:spPr/>
      <dgm:t>
        <a:bodyPr/>
        <a:lstStyle/>
        <a:p>
          <a:r>
            <a:rPr lang="en-US"/>
            <a:t>25K BV: 25K BV= 1 Point</a:t>
          </a:r>
        </a:p>
      </dgm:t>
    </dgm:pt>
    <dgm:pt modelId="{7DB407C0-95A0-4C31-AD06-8E122942CEBA}" type="parTrans" cxnId="{5A0B62F0-CA41-4F01-BFDF-DA04DA452EA5}">
      <dgm:prSet/>
      <dgm:spPr/>
      <dgm:t>
        <a:bodyPr/>
        <a:lstStyle/>
        <a:p>
          <a:endParaRPr lang="en-US"/>
        </a:p>
      </dgm:t>
    </dgm:pt>
    <dgm:pt modelId="{91394C27-5CC4-476D-8769-8BD5DEC61E4A}" type="sibTrans" cxnId="{5A0B62F0-CA41-4F01-BFDF-DA04DA452EA5}">
      <dgm:prSet/>
      <dgm:spPr/>
      <dgm:t>
        <a:bodyPr/>
        <a:lstStyle/>
        <a:p>
          <a:endParaRPr lang="en-US"/>
        </a:p>
      </dgm:t>
    </dgm:pt>
    <dgm:pt modelId="{4DAF3CD5-F607-41FF-99D7-9AF82CD0E8D8}">
      <dgm:prSet/>
      <dgm:spPr/>
      <dgm:t>
        <a:bodyPr/>
        <a:lstStyle/>
        <a:p>
          <a:r>
            <a:rPr lang="en-US"/>
            <a:t>Max. 75K</a:t>
          </a:r>
        </a:p>
      </dgm:t>
    </dgm:pt>
    <dgm:pt modelId="{37AAC515-1938-4BDF-9C5A-DE59A4E9FEF9}" type="parTrans" cxnId="{7FA8D651-37E6-4660-8AD6-E964A5DC3D1E}">
      <dgm:prSet/>
      <dgm:spPr/>
      <dgm:t>
        <a:bodyPr/>
        <a:lstStyle/>
        <a:p>
          <a:endParaRPr lang="en-US"/>
        </a:p>
      </dgm:t>
    </dgm:pt>
    <dgm:pt modelId="{A68E8023-B062-44D4-890A-6FE5347F9888}" type="sibTrans" cxnId="{7FA8D651-37E6-4660-8AD6-E964A5DC3D1E}">
      <dgm:prSet/>
      <dgm:spPr/>
      <dgm:t>
        <a:bodyPr/>
        <a:lstStyle/>
        <a:p>
          <a:endParaRPr lang="en-US"/>
        </a:p>
      </dgm:t>
    </dgm:pt>
    <dgm:pt modelId="{4B5C9E8D-5350-4491-9B7F-5421858F6488}" type="pres">
      <dgm:prSet presAssocID="{7ED4EE4E-2E00-4DDE-B5D2-F6DB8A2790EC}" presName="diagram" presStyleCnt="0">
        <dgm:presLayoutVars>
          <dgm:dir/>
          <dgm:resizeHandles val="exact"/>
        </dgm:presLayoutVars>
      </dgm:prSet>
      <dgm:spPr/>
    </dgm:pt>
    <dgm:pt modelId="{0CBB3F34-1046-43DC-AF8D-AC9504F23343}" type="pres">
      <dgm:prSet presAssocID="{FF8E36D8-E5F0-4BA6-AC1D-D944D6A9C72F}" presName="node" presStyleLbl="node1" presStyleIdx="0" presStyleCnt="3">
        <dgm:presLayoutVars>
          <dgm:bulletEnabled val="1"/>
        </dgm:presLayoutVars>
      </dgm:prSet>
      <dgm:spPr/>
    </dgm:pt>
    <dgm:pt modelId="{5A6804A9-0232-43D5-9D73-78399D2FCE88}" type="pres">
      <dgm:prSet presAssocID="{F8A9928A-BD12-4BB7-8FFC-8E15D0BE7411}" presName="sibTrans" presStyleCnt="0"/>
      <dgm:spPr/>
    </dgm:pt>
    <dgm:pt modelId="{C3E686E9-494F-4C63-A5AC-B475574AF8FC}" type="pres">
      <dgm:prSet presAssocID="{45F740BF-4201-40A8-BBA4-184F569D4892}" presName="node" presStyleLbl="node1" presStyleIdx="1" presStyleCnt="3">
        <dgm:presLayoutVars>
          <dgm:bulletEnabled val="1"/>
        </dgm:presLayoutVars>
      </dgm:prSet>
      <dgm:spPr/>
    </dgm:pt>
    <dgm:pt modelId="{992A630D-DE44-46D0-BB98-FFECA9FB311B}" type="pres">
      <dgm:prSet presAssocID="{91394C27-5CC4-476D-8769-8BD5DEC61E4A}" presName="sibTrans" presStyleCnt="0"/>
      <dgm:spPr/>
    </dgm:pt>
    <dgm:pt modelId="{16E9AFCA-7095-4F90-8EEF-CF62CAF9E0A8}" type="pres">
      <dgm:prSet presAssocID="{4DAF3CD5-F607-41FF-99D7-9AF82CD0E8D8}" presName="node" presStyleLbl="node1" presStyleIdx="2" presStyleCnt="3">
        <dgm:presLayoutVars>
          <dgm:bulletEnabled val="1"/>
        </dgm:presLayoutVars>
      </dgm:prSet>
      <dgm:spPr/>
    </dgm:pt>
  </dgm:ptLst>
  <dgm:cxnLst>
    <dgm:cxn modelId="{06BEA261-4352-4832-8DDD-6BB3C4C9580F}" type="presOf" srcId="{45F740BF-4201-40A8-BBA4-184F569D4892}" destId="{C3E686E9-494F-4C63-A5AC-B475574AF8FC}" srcOrd="0" destOrd="0" presId="urn:microsoft.com/office/officeart/2005/8/layout/default"/>
    <dgm:cxn modelId="{7FA8D651-37E6-4660-8AD6-E964A5DC3D1E}" srcId="{7ED4EE4E-2E00-4DDE-B5D2-F6DB8A2790EC}" destId="{4DAF3CD5-F607-41FF-99D7-9AF82CD0E8D8}" srcOrd="2" destOrd="0" parTransId="{37AAC515-1938-4BDF-9C5A-DE59A4E9FEF9}" sibTransId="{A68E8023-B062-44D4-890A-6FE5347F9888}"/>
    <dgm:cxn modelId="{8EEC5E80-10CB-4210-A7AF-399B508715BF}" srcId="{7ED4EE4E-2E00-4DDE-B5D2-F6DB8A2790EC}" destId="{FF8E36D8-E5F0-4BA6-AC1D-D944D6A9C72F}" srcOrd="0" destOrd="0" parTransId="{37ED0A4D-984B-4F1B-8831-33F614BF4758}" sibTransId="{F8A9928A-BD12-4BB7-8FFC-8E15D0BE7411}"/>
    <dgm:cxn modelId="{988BA9AE-8B52-4EA8-83D5-6C74CE12131E}" type="presOf" srcId="{FF8E36D8-E5F0-4BA6-AC1D-D944D6A9C72F}" destId="{0CBB3F34-1046-43DC-AF8D-AC9504F23343}" srcOrd="0" destOrd="0" presId="urn:microsoft.com/office/officeart/2005/8/layout/default"/>
    <dgm:cxn modelId="{FC12C5CD-9F2A-46AB-8274-E338591DEB14}" type="presOf" srcId="{4DAF3CD5-F607-41FF-99D7-9AF82CD0E8D8}" destId="{16E9AFCA-7095-4F90-8EEF-CF62CAF9E0A8}" srcOrd="0" destOrd="0" presId="urn:microsoft.com/office/officeart/2005/8/layout/default"/>
    <dgm:cxn modelId="{5484D4DA-D631-4D80-A5F6-17EF8C3CE721}" type="presOf" srcId="{7ED4EE4E-2E00-4DDE-B5D2-F6DB8A2790EC}" destId="{4B5C9E8D-5350-4491-9B7F-5421858F6488}" srcOrd="0" destOrd="0" presId="urn:microsoft.com/office/officeart/2005/8/layout/default"/>
    <dgm:cxn modelId="{5A0B62F0-CA41-4F01-BFDF-DA04DA452EA5}" srcId="{7ED4EE4E-2E00-4DDE-B5D2-F6DB8A2790EC}" destId="{45F740BF-4201-40A8-BBA4-184F569D4892}" srcOrd="1" destOrd="0" parTransId="{7DB407C0-95A0-4C31-AD06-8E122942CEBA}" sibTransId="{91394C27-5CC4-476D-8769-8BD5DEC61E4A}"/>
    <dgm:cxn modelId="{F54FEFA0-A4E2-493C-A25C-AB3651D7012C}" type="presParOf" srcId="{4B5C9E8D-5350-4491-9B7F-5421858F6488}" destId="{0CBB3F34-1046-43DC-AF8D-AC9504F23343}" srcOrd="0" destOrd="0" presId="urn:microsoft.com/office/officeart/2005/8/layout/default"/>
    <dgm:cxn modelId="{56850571-9286-42B8-AFE2-9B7CFE5AE1EA}" type="presParOf" srcId="{4B5C9E8D-5350-4491-9B7F-5421858F6488}" destId="{5A6804A9-0232-43D5-9D73-78399D2FCE88}" srcOrd="1" destOrd="0" presId="urn:microsoft.com/office/officeart/2005/8/layout/default"/>
    <dgm:cxn modelId="{07827CF5-922C-4CB6-B4B4-0D1F2920BC40}" type="presParOf" srcId="{4B5C9E8D-5350-4491-9B7F-5421858F6488}" destId="{C3E686E9-494F-4C63-A5AC-B475574AF8FC}" srcOrd="2" destOrd="0" presId="urn:microsoft.com/office/officeart/2005/8/layout/default"/>
    <dgm:cxn modelId="{3F74D648-7498-4A35-85F6-74C375906DB5}" type="presParOf" srcId="{4B5C9E8D-5350-4491-9B7F-5421858F6488}" destId="{992A630D-DE44-46D0-BB98-FFECA9FB311B}" srcOrd="3" destOrd="0" presId="urn:microsoft.com/office/officeart/2005/8/layout/default"/>
    <dgm:cxn modelId="{CF591AD2-1133-40E5-90B4-2B70BB3994E3}" type="presParOf" srcId="{4B5C9E8D-5350-4491-9B7F-5421858F6488}" destId="{16E9AFCA-7095-4F90-8EEF-CF62CAF9E0A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956661-9130-48FB-906F-1359DA4BF344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AFC1B4-0176-49E3-9FEE-85A1069691E8}">
      <dgm:prSet/>
      <dgm:spPr/>
      <dgm:t>
        <a:bodyPr/>
        <a:lstStyle/>
        <a:p>
          <a:r>
            <a:rPr lang="en-US"/>
            <a:t>Matching Power Leg Vs. ROG</a:t>
          </a:r>
        </a:p>
      </dgm:t>
    </dgm:pt>
    <dgm:pt modelId="{4F322231-3124-4C64-B540-C66FF3C783A3}" type="parTrans" cxnId="{CE13053F-3FFD-4928-A9D9-5626595F4EB5}">
      <dgm:prSet/>
      <dgm:spPr/>
      <dgm:t>
        <a:bodyPr/>
        <a:lstStyle/>
        <a:p>
          <a:endParaRPr lang="en-US"/>
        </a:p>
      </dgm:t>
    </dgm:pt>
    <dgm:pt modelId="{44AABEF0-7AFA-441F-89D7-3FF2380B7799}" type="sibTrans" cxnId="{CE13053F-3FFD-4928-A9D9-5626595F4EB5}">
      <dgm:prSet/>
      <dgm:spPr/>
      <dgm:t>
        <a:bodyPr/>
        <a:lstStyle/>
        <a:p>
          <a:endParaRPr lang="en-US"/>
        </a:p>
      </dgm:t>
    </dgm:pt>
    <dgm:pt modelId="{6B56F75C-6DEB-4BAB-A5F8-EA967518F66D}">
      <dgm:prSet/>
      <dgm:spPr/>
      <dgm:t>
        <a:bodyPr/>
        <a:lstStyle/>
        <a:p>
          <a:r>
            <a:rPr lang="en-US"/>
            <a:t>50K BV: 50K BV= 1 Point</a:t>
          </a:r>
        </a:p>
      </dgm:t>
    </dgm:pt>
    <dgm:pt modelId="{E744F9C0-C2C2-4802-BF22-B2529D132C2B}" type="parTrans" cxnId="{D8E54BEF-3262-44DF-BF67-B09E2B16B31A}">
      <dgm:prSet/>
      <dgm:spPr/>
      <dgm:t>
        <a:bodyPr/>
        <a:lstStyle/>
        <a:p>
          <a:endParaRPr lang="en-US"/>
        </a:p>
      </dgm:t>
    </dgm:pt>
    <dgm:pt modelId="{D64A5DB9-EDAB-41B5-868F-FA4B12D52D17}" type="sibTrans" cxnId="{D8E54BEF-3262-44DF-BF67-B09E2B16B31A}">
      <dgm:prSet/>
      <dgm:spPr/>
      <dgm:t>
        <a:bodyPr/>
        <a:lstStyle/>
        <a:p>
          <a:endParaRPr lang="en-US"/>
        </a:p>
      </dgm:t>
    </dgm:pt>
    <dgm:pt modelId="{342F231C-F42F-40A9-9985-476642FCFE18}">
      <dgm:prSet/>
      <dgm:spPr/>
      <dgm:t>
        <a:bodyPr/>
        <a:lstStyle/>
        <a:p>
          <a:r>
            <a:rPr lang="en-US"/>
            <a:t>Max. 1 L</a:t>
          </a:r>
        </a:p>
      </dgm:t>
    </dgm:pt>
    <dgm:pt modelId="{97807DEB-824D-409C-8AF0-E9E1838B7E1C}" type="parTrans" cxnId="{E3664E8D-A5AC-4C52-8B06-A82AC9C0BFDA}">
      <dgm:prSet/>
      <dgm:spPr/>
      <dgm:t>
        <a:bodyPr/>
        <a:lstStyle/>
        <a:p>
          <a:endParaRPr lang="en-US"/>
        </a:p>
      </dgm:t>
    </dgm:pt>
    <dgm:pt modelId="{7522D3D8-4A1E-41DE-A0F6-172C831EFF55}" type="sibTrans" cxnId="{E3664E8D-A5AC-4C52-8B06-A82AC9C0BFDA}">
      <dgm:prSet/>
      <dgm:spPr/>
      <dgm:t>
        <a:bodyPr/>
        <a:lstStyle/>
        <a:p>
          <a:endParaRPr lang="en-US"/>
        </a:p>
      </dgm:t>
    </dgm:pt>
    <dgm:pt modelId="{38488B70-683C-42B1-954A-F76DF0676323}" type="pres">
      <dgm:prSet presAssocID="{B2956661-9130-48FB-906F-1359DA4BF344}" presName="diagram" presStyleCnt="0">
        <dgm:presLayoutVars>
          <dgm:dir/>
          <dgm:resizeHandles val="exact"/>
        </dgm:presLayoutVars>
      </dgm:prSet>
      <dgm:spPr/>
    </dgm:pt>
    <dgm:pt modelId="{4341467E-C345-48F8-99AD-46254D7BFA7A}" type="pres">
      <dgm:prSet presAssocID="{B1AFC1B4-0176-49E3-9FEE-85A1069691E8}" presName="node" presStyleLbl="node1" presStyleIdx="0" presStyleCnt="3">
        <dgm:presLayoutVars>
          <dgm:bulletEnabled val="1"/>
        </dgm:presLayoutVars>
      </dgm:prSet>
      <dgm:spPr/>
    </dgm:pt>
    <dgm:pt modelId="{56792F44-2610-490A-AF75-441A3EE4C9C5}" type="pres">
      <dgm:prSet presAssocID="{44AABEF0-7AFA-441F-89D7-3FF2380B7799}" presName="sibTrans" presStyleCnt="0"/>
      <dgm:spPr/>
    </dgm:pt>
    <dgm:pt modelId="{C1EF9A6A-0228-4866-A820-3E2F9FEF886C}" type="pres">
      <dgm:prSet presAssocID="{6B56F75C-6DEB-4BAB-A5F8-EA967518F66D}" presName="node" presStyleLbl="node1" presStyleIdx="1" presStyleCnt="3">
        <dgm:presLayoutVars>
          <dgm:bulletEnabled val="1"/>
        </dgm:presLayoutVars>
      </dgm:prSet>
      <dgm:spPr/>
    </dgm:pt>
    <dgm:pt modelId="{EA01693D-CBEF-4FC5-BF05-70D4B9432E29}" type="pres">
      <dgm:prSet presAssocID="{D64A5DB9-EDAB-41B5-868F-FA4B12D52D17}" presName="sibTrans" presStyleCnt="0"/>
      <dgm:spPr/>
    </dgm:pt>
    <dgm:pt modelId="{FF708998-B7A8-4564-982A-3541C475A285}" type="pres">
      <dgm:prSet presAssocID="{342F231C-F42F-40A9-9985-476642FCFE18}" presName="node" presStyleLbl="node1" presStyleIdx="2" presStyleCnt="3">
        <dgm:presLayoutVars>
          <dgm:bulletEnabled val="1"/>
        </dgm:presLayoutVars>
      </dgm:prSet>
      <dgm:spPr/>
    </dgm:pt>
  </dgm:ptLst>
  <dgm:cxnLst>
    <dgm:cxn modelId="{CE13053F-3FFD-4928-A9D9-5626595F4EB5}" srcId="{B2956661-9130-48FB-906F-1359DA4BF344}" destId="{B1AFC1B4-0176-49E3-9FEE-85A1069691E8}" srcOrd="0" destOrd="0" parTransId="{4F322231-3124-4C64-B540-C66FF3C783A3}" sibTransId="{44AABEF0-7AFA-441F-89D7-3FF2380B7799}"/>
    <dgm:cxn modelId="{5BAD4E6E-92E1-446B-BE6E-5DE7EFBF6E23}" type="presOf" srcId="{6B56F75C-6DEB-4BAB-A5F8-EA967518F66D}" destId="{C1EF9A6A-0228-4866-A820-3E2F9FEF886C}" srcOrd="0" destOrd="0" presId="urn:microsoft.com/office/officeart/2005/8/layout/default"/>
    <dgm:cxn modelId="{E3664E8D-A5AC-4C52-8B06-A82AC9C0BFDA}" srcId="{B2956661-9130-48FB-906F-1359DA4BF344}" destId="{342F231C-F42F-40A9-9985-476642FCFE18}" srcOrd="2" destOrd="0" parTransId="{97807DEB-824D-409C-8AF0-E9E1838B7E1C}" sibTransId="{7522D3D8-4A1E-41DE-A0F6-172C831EFF55}"/>
    <dgm:cxn modelId="{7AFA1F8E-64BF-4DFE-8759-240C1CAC7DD9}" type="presOf" srcId="{B1AFC1B4-0176-49E3-9FEE-85A1069691E8}" destId="{4341467E-C345-48F8-99AD-46254D7BFA7A}" srcOrd="0" destOrd="0" presId="urn:microsoft.com/office/officeart/2005/8/layout/default"/>
    <dgm:cxn modelId="{AB31F6B0-F2FC-4AF7-919E-ACB058596DF1}" type="presOf" srcId="{342F231C-F42F-40A9-9985-476642FCFE18}" destId="{FF708998-B7A8-4564-982A-3541C475A285}" srcOrd="0" destOrd="0" presId="urn:microsoft.com/office/officeart/2005/8/layout/default"/>
    <dgm:cxn modelId="{89C51DBB-CC89-4EC0-B77A-8E8F73D59989}" type="presOf" srcId="{B2956661-9130-48FB-906F-1359DA4BF344}" destId="{38488B70-683C-42B1-954A-F76DF0676323}" srcOrd="0" destOrd="0" presId="urn:microsoft.com/office/officeart/2005/8/layout/default"/>
    <dgm:cxn modelId="{D8E54BEF-3262-44DF-BF67-B09E2B16B31A}" srcId="{B2956661-9130-48FB-906F-1359DA4BF344}" destId="{6B56F75C-6DEB-4BAB-A5F8-EA967518F66D}" srcOrd="1" destOrd="0" parTransId="{E744F9C0-C2C2-4802-BF22-B2529D132C2B}" sibTransId="{D64A5DB9-EDAB-41B5-868F-FA4B12D52D17}"/>
    <dgm:cxn modelId="{099190DD-1C41-4687-8115-A329C4739781}" type="presParOf" srcId="{38488B70-683C-42B1-954A-F76DF0676323}" destId="{4341467E-C345-48F8-99AD-46254D7BFA7A}" srcOrd="0" destOrd="0" presId="urn:microsoft.com/office/officeart/2005/8/layout/default"/>
    <dgm:cxn modelId="{1FC77269-D043-4974-9D69-DE2ABC7FBAFA}" type="presParOf" srcId="{38488B70-683C-42B1-954A-F76DF0676323}" destId="{56792F44-2610-490A-AF75-441A3EE4C9C5}" srcOrd="1" destOrd="0" presId="urn:microsoft.com/office/officeart/2005/8/layout/default"/>
    <dgm:cxn modelId="{1B02472C-4B24-4E33-8DD1-E19C09E1D38E}" type="presParOf" srcId="{38488B70-683C-42B1-954A-F76DF0676323}" destId="{C1EF9A6A-0228-4866-A820-3E2F9FEF886C}" srcOrd="2" destOrd="0" presId="urn:microsoft.com/office/officeart/2005/8/layout/default"/>
    <dgm:cxn modelId="{6A49E1CF-7E52-473A-B095-169FD3582FD5}" type="presParOf" srcId="{38488B70-683C-42B1-954A-F76DF0676323}" destId="{EA01693D-CBEF-4FC5-BF05-70D4B9432E29}" srcOrd="3" destOrd="0" presId="urn:microsoft.com/office/officeart/2005/8/layout/default"/>
    <dgm:cxn modelId="{EDFE0A63-C9EA-4CA6-9CB0-FEE4CB43EB2C}" type="presParOf" srcId="{38488B70-683C-42B1-954A-F76DF0676323}" destId="{FF708998-B7A8-4564-982A-3541C475A28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6D392-6CD4-463B-827F-B906BC3E25AA}">
      <dsp:nvSpPr>
        <dsp:cNvPr id="0" name=""/>
        <dsp:cNvSpPr/>
      </dsp:nvSpPr>
      <dsp:spPr>
        <a:xfrm>
          <a:off x="0" y="4299"/>
          <a:ext cx="6052575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79D4B-E5AD-4B33-B2C3-CCACFA4CB206}">
      <dsp:nvSpPr>
        <dsp:cNvPr id="0" name=""/>
        <dsp:cNvSpPr/>
      </dsp:nvSpPr>
      <dsp:spPr>
        <a:xfrm>
          <a:off x="277016" y="210345"/>
          <a:ext cx="503667" cy="503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2B036-9449-42CB-AD43-EAA2E3FC702B}">
      <dsp:nvSpPr>
        <dsp:cNvPr id="0" name=""/>
        <dsp:cNvSpPr/>
      </dsp:nvSpPr>
      <dsp:spPr>
        <a:xfrm>
          <a:off x="1057701" y="4299"/>
          <a:ext cx="4994873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Retail profit- 20%</a:t>
          </a:r>
          <a:endParaRPr lang="en-US" sz="1900" kern="1200" dirty="0"/>
        </a:p>
      </dsp:txBody>
      <dsp:txXfrm>
        <a:off x="1057701" y="4299"/>
        <a:ext cx="4994873" cy="915758"/>
      </dsp:txXfrm>
    </dsp:sp>
    <dsp:sp modelId="{C1A05DE1-71E0-4147-A7C8-C4E7035A4DAF}">
      <dsp:nvSpPr>
        <dsp:cNvPr id="0" name=""/>
        <dsp:cNvSpPr/>
      </dsp:nvSpPr>
      <dsp:spPr>
        <a:xfrm>
          <a:off x="0" y="1148997"/>
          <a:ext cx="6052575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BA914-89DD-466E-A086-F1D2B8DA0C68}">
      <dsp:nvSpPr>
        <dsp:cNvPr id="0" name=""/>
        <dsp:cNvSpPr/>
      </dsp:nvSpPr>
      <dsp:spPr>
        <a:xfrm>
          <a:off x="277016" y="1355043"/>
          <a:ext cx="503667" cy="503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245F5-0BE0-45ED-A138-CDF76E03755C}">
      <dsp:nvSpPr>
        <dsp:cNvPr id="0" name=""/>
        <dsp:cNvSpPr/>
      </dsp:nvSpPr>
      <dsp:spPr>
        <a:xfrm>
          <a:off x="1057701" y="1148997"/>
          <a:ext cx="4994873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Loyalty 1- 1000 BV/ Month- 4 Months- Rs 1500/- (DP) Product Free</a:t>
          </a:r>
          <a:endParaRPr lang="en-US" sz="1900" kern="1200" dirty="0"/>
        </a:p>
      </dsp:txBody>
      <dsp:txXfrm>
        <a:off x="1057701" y="1148997"/>
        <a:ext cx="4994873" cy="915758"/>
      </dsp:txXfrm>
    </dsp:sp>
    <dsp:sp modelId="{AB4713CE-A792-482A-B24A-5A72EDC7BA22}">
      <dsp:nvSpPr>
        <dsp:cNvPr id="0" name=""/>
        <dsp:cNvSpPr/>
      </dsp:nvSpPr>
      <dsp:spPr>
        <a:xfrm>
          <a:off x="0" y="2293695"/>
          <a:ext cx="6052575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FC67A-7AE0-4524-8CA7-8CA51C4E567E}">
      <dsp:nvSpPr>
        <dsp:cNvPr id="0" name=""/>
        <dsp:cNvSpPr/>
      </dsp:nvSpPr>
      <dsp:spPr>
        <a:xfrm>
          <a:off x="277016" y="2499741"/>
          <a:ext cx="503667" cy="503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77FF6-3B49-480A-BE03-62F6DB5FE602}">
      <dsp:nvSpPr>
        <dsp:cNvPr id="0" name=""/>
        <dsp:cNvSpPr/>
      </dsp:nvSpPr>
      <dsp:spPr>
        <a:xfrm>
          <a:off x="1057701" y="2293695"/>
          <a:ext cx="4994873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Loyalty 2- 2500 BV/ Month- 4 Months- Rs 5000/- (DP) Product Free</a:t>
          </a:r>
          <a:endParaRPr lang="en-US" sz="1900" kern="1200"/>
        </a:p>
      </dsp:txBody>
      <dsp:txXfrm>
        <a:off x="1057701" y="2293695"/>
        <a:ext cx="4994873" cy="915758"/>
      </dsp:txXfrm>
    </dsp:sp>
    <dsp:sp modelId="{9C1648A7-A6C6-41E0-8C6E-50E081BD5C92}">
      <dsp:nvSpPr>
        <dsp:cNvPr id="0" name=""/>
        <dsp:cNvSpPr/>
      </dsp:nvSpPr>
      <dsp:spPr>
        <a:xfrm>
          <a:off x="0" y="3438393"/>
          <a:ext cx="6052575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105D-2852-4B14-971A-D735C71DC46E}">
      <dsp:nvSpPr>
        <dsp:cNvPr id="0" name=""/>
        <dsp:cNvSpPr/>
      </dsp:nvSpPr>
      <dsp:spPr>
        <a:xfrm>
          <a:off x="277016" y="3644439"/>
          <a:ext cx="503667" cy="5036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0EEFC-1750-481F-AF44-6BBC5217488B}">
      <dsp:nvSpPr>
        <dsp:cNvPr id="0" name=""/>
        <dsp:cNvSpPr/>
      </dsp:nvSpPr>
      <dsp:spPr>
        <a:xfrm>
          <a:off x="1057701" y="3438393"/>
          <a:ext cx="4994873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Jump Start Bonus- 10% (Self- L2, Group- L2 DRs in any of 1</a:t>
          </a:r>
          <a:r>
            <a:rPr lang="en-US" sz="1900" b="1" kern="1200" baseline="30000" dirty="0"/>
            <a:t>st</a:t>
          </a:r>
          <a:r>
            <a:rPr lang="en-US" sz="1900" b="1" kern="1200" dirty="0"/>
            <a:t> three months, min. 2, max 4 legs)</a:t>
          </a:r>
          <a:endParaRPr lang="en-US" sz="1900" kern="1200" dirty="0"/>
        </a:p>
      </dsp:txBody>
      <dsp:txXfrm>
        <a:off x="1057701" y="3438393"/>
        <a:ext cx="4994873" cy="915758"/>
      </dsp:txXfrm>
    </dsp:sp>
    <dsp:sp modelId="{035CC5BC-B986-4934-9C4C-677061A3D80F}">
      <dsp:nvSpPr>
        <dsp:cNvPr id="0" name=""/>
        <dsp:cNvSpPr/>
      </dsp:nvSpPr>
      <dsp:spPr>
        <a:xfrm>
          <a:off x="0" y="4583092"/>
          <a:ext cx="6052575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6F8D5-013A-470C-B4AF-BA4565C2E289}">
      <dsp:nvSpPr>
        <dsp:cNvPr id="0" name=""/>
        <dsp:cNvSpPr/>
      </dsp:nvSpPr>
      <dsp:spPr>
        <a:xfrm>
          <a:off x="277016" y="4789137"/>
          <a:ext cx="503667" cy="5036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392E7-CFAD-4E2A-AC8C-91D347BFA699}">
      <dsp:nvSpPr>
        <dsp:cNvPr id="0" name=""/>
        <dsp:cNvSpPr/>
      </dsp:nvSpPr>
      <dsp:spPr>
        <a:xfrm>
          <a:off x="1057701" y="4583092"/>
          <a:ext cx="4994873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Proposer Income Incentive- 5% (of DR income)</a:t>
          </a:r>
          <a:endParaRPr lang="en-US" sz="1900" kern="1200"/>
        </a:p>
      </dsp:txBody>
      <dsp:txXfrm>
        <a:off x="1057701" y="4583092"/>
        <a:ext cx="4994873" cy="915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3DCCF-B8AA-4CE0-B1E1-C06E8F1065E7}">
      <dsp:nvSpPr>
        <dsp:cNvPr id="0" name=""/>
        <dsp:cNvSpPr/>
      </dsp:nvSpPr>
      <dsp:spPr>
        <a:xfrm>
          <a:off x="0" y="288398"/>
          <a:ext cx="6918617" cy="12012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Silver: Matching 2 Groups- 21%- Max. 150 Points (Profit Leg) (Min. 30000 BV- QSILVER)</a:t>
          </a:r>
          <a:endParaRPr lang="en-US" sz="2400" b="1" kern="1200" dirty="0"/>
        </a:p>
      </dsp:txBody>
      <dsp:txXfrm>
        <a:off x="58642" y="347040"/>
        <a:ext cx="6801333" cy="1084013"/>
      </dsp:txXfrm>
    </dsp:sp>
    <dsp:sp modelId="{AD3C74A6-76E0-467D-B5A9-49CE33ADECBD}">
      <dsp:nvSpPr>
        <dsp:cNvPr id="0" name=""/>
        <dsp:cNvSpPr/>
      </dsp:nvSpPr>
      <dsp:spPr>
        <a:xfrm>
          <a:off x="0" y="1558816"/>
          <a:ext cx="6918617" cy="12012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Gold: 3rd group- 23%- Max. 170 Points (Freedom Leg) (From pool of only 3rd leg BV) (30K BV- QGOLD)</a:t>
          </a:r>
          <a:endParaRPr lang="en-US" sz="2400" b="1" kern="1200" dirty="0"/>
        </a:p>
      </dsp:txBody>
      <dsp:txXfrm>
        <a:off x="58642" y="1617458"/>
        <a:ext cx="6801333" cy="1084013"/>
      </dsp:txXfrm>
    </dsp:sp>
    <dsp:sp modelId="{2DFDCED9-20F2-40CC-9F83-20D698476F30}">
      <dsp:nvSpPr>
        <dsp:cNvPr id="0" name=""/>
        <dsp:cNvSpPr/>
      </dsp:nvSpPr>
      <dsp:spPr>
        <a:xfrm>
          <a:off x="0" y="2829233"/>
          <a:ext cx="6918617" cy="12012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Star: 4th group- 25%- Max. 200 Points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(Success Leg) (30BV- QSTAR)</a:t>
          </a:r>
          <a:endParaRPr lang="en-US" sz="2400" b="1" kern="1200" dirty="0"/>
        </a:p>
      </dsp:txBody>
      <dsp:txXfrm>
        <a:off x="58642" y="2887875"/>
        <a:ext cx="6801333" cy="1084013"/>
      </dsp:txXfrm>
    </dsp:sp>
    <dsp:sp modelId="{0FE99D80-4AC0-4EA6-8666-C4DF3D631D4E}">
      <dsp:nvSpPr>
        <dsp:cNvPr id="0" name=""/>
        <dsp:cNvSpPr/>
      </dsp:nvSpPr>
      <dsp:spPr>
        <a:xfrm>
          <a:off x="0" y="4099651"/>
          <a:ext cx="6918617" cy="12012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Same</a:t>
          </a:r>
          <a:r>
            <a:rPr lang="en-US" sz="2400" b="1" kern="1200" baseline="0"/>
            <a:t> as 4</a:t>
          </a:r>
          <a:r>
            <a:rPr lang="en-US" sz="2400" b="1" kern="1200" baseline="30000"/>
            <a:t>th</a:t>
          </a:r>
          <a:r>
            <a:rPr lang="en-US" sz="2400" b="1" kern="1200" baseline="0"/>
            <a:t> group for all further groups</a:t>
          </a:r>
          <a:endParaRPr lang="en-US" sz="2400" b="1" kern="1200" dirty="0"/>
        </a:p>
      </dsp:txBody>
      <dsp:txXfrm>
        <a:off x="58642" y="4158293"/>
        <a:ext cx="6801333" cy="1084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148B0-8887-4372-8729-C48F30F754AA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Matching Power Leg Vs. ROG</a:t>
          </a:r>
        </a:p>
      </dsp:txBody>
      <dsp:txXfrm>
        <a:off x="1748064" y="2975"/>
        <a:ext cx="3342605" cy="2005563"/>
      </dsp:txXfrm>
    </dsp:sp>
    <dsp:sp modelId="{02892C37-3456-4628-B71C-366B67304591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12500 BV: 12500 BV= 1 Point</a:t>
          </a:r>
        </a:p>
      </dsp:txBody>
      <dsp:txXfrm>
        <a:off x="5424930" y="2975"/>
        <a:ext cx="3342605" cy="2005563"/>
      </dsp:txXfrm>
    </dsp:sp>
    <dsp:sp modelId="{FFCF804A-5440-4F0E-9383-A41971E0C35A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Max. 25K+25K</a:t>
          </a:r>
        </a:p>
      </dsp:txBody>
      <dsp:txXfrm>
        <a:off x="3586497" y="2342799"/>
        <a:ext cx="3342605" cy="200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B3F34-1046-43DC-AF8D-AC9504F23343}">
      <dsp:nvSpPr>
        <dsp:cNvPr id="0" name=""/>
        <dsp:cNvSpPr/>
      </dsp:nvSpPr>
      <dsp:spPr>
        <a:xfrm>
          <a:off x="0" y="834390"/>
          <a:ext cx="3162299" cy="1897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Matching Power leg Vs. ROG</a:t>
          </a:r>
        </a:p>
      </dsp:txBody>
      <dsp:txXfrm>
        <a:off x="0" y="834390"/>
        <a:ext cx="3162299" cy="1897380"/>
      </dsp:txXfrm>
    </dsp:sp>
    <dsp:sp modelId="{C3E686E9-494F-4C63-A5AC-B475574AF8FC}">
      <dsp:nvSpPr>
        <dsp:cNvPr id="0" name=""/>
        <dsp:cNvSpPr/>
      </dsp:nvSpPr>
      <dsp:spPr>
        <a:xfrm>
          <a:off x="3478530" y="834390"/>
          <a:ext cx="3162299" cy="189738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25K BV: 25K BV= 1 Point</a:t>
          </a:r>
        </a:p>
      </dsp:txBody>
      <dsp:txXfrm>
        <a:off x="3478530" y="834390"/>
        <a:ext cx="3162299" cy="1897380"/>
      </dsp:txXfrm>
    </dsp:sp>
    <dsp:sp modelId="{16E9AFCA-7095-4F90-8EEF-CF62CAF9E0A8}">
      <dsp:nvSpPr>
        <dsp:cNvPr id="0" name=""/>
        <dsp:cNvSpPr/>
      </dsp:nvSpPr>
      <dsp:spPr>
        <a:xfrm>
          <a:off x="6957059" y="834390"/>
          <a:ext cx="3162299" cy="18973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Max. 75K</a:t>
          </a:r>
        </a:p>
      </dsp:txBody>
      <dsp:txXfrm>
        <a:off x="6957059" y="834390"/>
        <a:ext cx="3162299" cy="1897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1467E-C345-48F8-99AD-46254D7BFA7A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Matching Power Leg Vs. ROG</a:t>
          </a:r>
        </a:p>
      </dsp:txBody>
      <dsp:txXfrm>
        <a:off x="1748064" y="2975"/>
        <a:ext cx="3342605" cy="2005563"/>
      </dsp:txXfrm>
    </dsp:sp>
    <dsp:sp modelId="{C1EF9A6A-0228-4866-A820-3E2F9FEF886C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50K BV: 50K BV= 1 Point</a:t>
          </a:r>
        </a:p>
      </dsp:txBody>
      <dsp:txXfrm>
        <a:off x="5424930" y="2975"/>
        <a:ext cx="3342605" cy="2005563"/>
      </dsp:txXfrm>
    </dsp:sp>
    <dsp:sp modelId="{FF708998-B7A8-4564-982A-3541C475A285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Max. 1 L</a:t>
          </a:r>
        </a:p>
      </dsp:txBody>
      <dsp:txXfrm>
        <a:off x="3586497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C29E-0D68-7A3D-94B6-52C687C6B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ECF53-C60B-4740-54A9-5B5F7100A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3F36-6569-9B3E-8D87-8CC12048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823-48A5-43FC-BE03-E79964288B41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4664B-3FDA-712B-AE51-E5A2EBD4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8FAA8-3798-0D8C-3F2C-351D958A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1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955E-01CF-2C19-1920-54CA9D52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A7571-ACF1-D61B-3C5F-3170714BC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7B37-9CA0-98E7-2809-24447C57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8B268-A15B-462A-1D86-F3D7AC74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3E170-0320-BC7C-4772-0654221A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1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6B57B-760B-5BCC-687E-5AB78CB02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E49FA-3CD4-8E01-EBDC-5747610AD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80439-B512-5446-0719-FAD91503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078C-5296-FFD2-D349-6E09CAC0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C282A-B1CC-B3DA-A3AC-3994D681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3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A09D-C640-A43C-8F1E-0C869A69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02C7F-9461-4724-EEC2-9A59886B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382A5-948E-B05C-2052-21E36049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81A31-1EC5-0B85-0DB1-BC3941BD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A4D4E-AAD5-781D-1699-782BCB94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9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0235-F92E-02FC-2F29-A6D1ABFA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E3AF0-5A1E-C2AF-5E4C-183347BF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898C6-7A00-B2B1-627A-23DA12BF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BF5B-BB86-23ED-EE69-114DA86F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1EEA-5675-31E0-083A-F7A900CF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9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7D02-5094-945D-9066-D58B01F4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B30AE-4A14-7A05-3BF1-0E8266B64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F226F-A3AA-C203-A579-73349E646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DB423-0138-2388-C0FF-980694C3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5E064-250F-800B-9FD0-BF43184B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32DF0-C344-8713-977C-F94F1299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8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C3DB-746D-5454-0E1F-2783A3EA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B51D2-B8FB-07F5-4A2F-5EF5E424D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2A112-50C5-5549-9E32-B7F5280A5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E2FFE-210D-1729-D222-6529F3CAD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0CF5B-EB7F-32DF-978C-F74A4D79C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07EE6-BFA4-832C-4CC7-1421B3DE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F7C09-18BC-EDD8-D39F-1ACC261D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2A944-91BB-8863-3ED0-E65F9626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6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9733-654A-7D88-931F-56008CEA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27A1F-47D0-17D6-8725-0117AE52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D6F5-A25D-C3DA-0E7E-B9FD6330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3F42E-06B2-4F91-512F-62BB1471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9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16FE0-918C-B0C3-4593-A472B1D4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6D6D6-F4D4-112D-8DD7-3D69DA48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0440-AA9D-FB14-90D1-19136F9C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290A-5129-AD7C-90D4-32D65EDA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E10D-4F08-914D-BF99-F03BCFCE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248F6-BCC7-FC51-E849-4F03899AC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77CF8-DD21-D993-27FD-45FCB82A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67D24-3963-905F-EE2F-186441BE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0F96B-A905-C9CB-4604-C911FFB6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0554-FA33-41EB-7514-7162A473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8A4FC-B7D3-A51E-DD56-18ABE3E56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D7F07-28F3-828E-F965-4A66496C1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D0567-09F2-3C31-75FC-B51CD4BB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93BA9-5187-EA7C-9A66-3457AAB3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3E728-603A-D22B-9DAD-E5B78FCD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7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5E307-B327-58E5-C583-D9EFDBFD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05070-FB26-8F95-42C1-F27D68A6A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3E65-FC92-23C8-6412-0B7902FC7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2318C-499F-3CC6-2AE0-0388353DE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E34D7-0508-0A7B-C461-21F502AF5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0" name="Picture 9" descr="A blue swans with white text&#10;&#10;Description automatically generated">
            <a:extLst>
              <a:ext uri="{FF2B5EF4-FFF2-40B4-BE49-F238E27FC236}">
                <a16:creationId xmlns:a16="http://schemas.microsoft.com/office/drawing/2014/main" id="{49EB2D1B-535C-601F-5DAA-453C106AF4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20" y="0"/>
            <a:ext cx="1462280" cy="10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649942/rupee-danish-krone-10-cents-cash-money-finances-ban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5B98A-F6A3-145E-04AD-1AFA9871F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IN" sz="4800">
                <a:solidFill>
                  <a:srgbClr val="FFFFFF"/>
                </a:solidFill>
              </a:rPr>
              <a:t>CYGNUS VALUENET Business Plan</a:t>
            </a: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FBA9F-87AE-7753-01B4-FFF6C9F41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IN">
                <a:solidFill>
                  <a:srgbClr val="FFFFFF"/>
                </a:solidFill>
              </a:rPr>
              <a:t>Kamal Kant Vashisth, PhD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logo with two swans">
            <a:extLst>
              <a:ext uri="{FF2B5EF4-FFF2-40B4-BE49-F238E27FC236}">
                <a16:creationId xmlns:a16="http://schemas.microsoft.com/office/drawing/2014/main" id="{1D5257F0-A6B0-25A0-0B1C-31BD1C2D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123465"/>
            <a:ext cx="3737164" cy="26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2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B2AFA-559F-21FB-C811-69B4F7E7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11" y="753626"/>
            <a:ext cx="5081925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1" spc="100" baseline="0"/>
              <a:t>Thanks</a:t>
            </a:r>
          </a:p>
        </p:txBody>
      </p:sp>
      <p:sp>
        <p:nvSpPr>
          <p:cNvPr id="92" name="Freeform: Shape 8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4" name="Freeform: Shape 86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7E238-AD38-8400-4798-9C5BEBF4C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6"/>
          <a:stretch/>
        </p:blipFill>
        <p:spPr>
          <a:xfrm>
            <a:off x="3446532" y="1951131"/>
            <a:ext cx="2343705" cy="3082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A blue swans with white text&#10;&#10;Description automatically generated">
            <a:extLst>
              <a:ext uri="{FF2B5EF4-FFF2-40B4-BE49-F238E27FC236}">
                <a16:creationId xmlns:a16="http://schemas.microsoft.com/office/drawing/2014/main" id="{7B3CEF4A-BD44-34B3-F418-54961CDF7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3" y="810940"/>
            <a:ext cx="3049866" cy="21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7">
            <a:extLst>
              <a:ext uri="{FF2B5EF4-FFF2-40B4-BE49-F238E27FC236}">
                <a16:creationId xmlns:a16="http://schemas.microsoft.com/office/drawing/2014/main" id="{D3314C2E-C070-C4F2-2CA8-BAAA41B8E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41" r="294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32C77-80BB-D943-801A-9F9790AA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857" y="308565"/>
            <a:ext cx="3822189" cy="1899912"/>
          </a:xfrm>
        </p:spPr>
        <p:txBody>
          <a:bodyPr>
            <a:normAutofit/>
          </a:bodyPr>
          <a:lstStyle/>
          <a:p>
            <a:r>
              <a:rPr lang="en-IN" sz="4000" b="1" dirty="0"/>
              <a:t>Types of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3E1F6-F1E2-98CE-0D8F-513E8E37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8243" y="2112578"/>
            <a:ext cx="4492224" cy="4390204"/>
          </a:xfrm>
        </p:spPr>
        <p:txBody>
          <a:bodyPr>
            <a:normAutofit lnSpcReduction="10000"/>
          </a:bodyPr>
          <a:lstStyle/>
          <a:p>
            <a:r>
              <a:rPr lang="en-IN" sz="2400" b="1" dirty="0"/>
              <a:t>Retail Profit- 20%</a:t>
            </a:r>
          </a:p>
          <a:p>
            <a:r>
              <a:rPr lang="en-IN" sz="2400" b="1" dirty="0"/>
              <a:t>Jump Start Bonus- 10%</a:t>
            </a:r>
          </a:p>
          <a:p>
            <a:r>
              <a:rPr lang="en-IN" sz="2400" b="1" dirty="0"/>
              <a:t>DR Income Incentive- 5%</a:t>
            </a:r>
          </a:p>
          <a:p>
            <a:r>
              <a:rPr lang="en-IN" sz="2400" b="1" dirty="0"/>
              <a:t>Loyalty Bonus- 15-25%</a:t>
            </a:r>
          </a:p>
          <a:p>
            <a:r>
              <a:rPr lang="en-IN" sz="2400" b="1" dirty="0"/>
              <a:t>Performance Bonus- Max. 25%</a:t>
            </a:r>
          </a:p>
          <a:p>
            <a:r>
              <a:rPr lang="en-IN" sz="2400" b="1" dirty="0"/>
              <a:t>Leadership Bonus- Max. 7%</a:t>
            </a:r>
          </a:p>
          <a:p>
            <a:r>
              <a:rPr lang="en-IN" sz="2400" b="1" dirty="0"/>
              <a:t>Training &amp; Traveling Fund- 4%</a:t>
            </a:r>
          </a:p>
          <a:p>
            <a:r>
              <a:rPr lang="en-IN" sz="2400" b="1" dirty="0"/>
              <a:t>Vehicle Fund- 3%</a:t>
            </a:r>
          </a:p>
          <a:p>
            <a:r>
              <a:rPr lang="en-IN" sz="2400" b="1" dirty="0"/>
              <a:t>House Fund- 2%</a:t>
            </a:r>
          </a:p>
          <a:p>
            <a:r>
              <a:rPr lang="en-IN" sz="2400" b="1" dirty="0"/>
              <a:t>Rank Achievement Awards</a:t>
            </a:r>
          </a:p>
        </p:txBody>
      </p:sp>
      <p:pic>
        <p:nvPicPr>
          <p:cNvPr id="4" name="Picture 3" descr="A blue swans with white text&#10;&#10;Description automatically generated">
            <a:extLst>
              <a:ext uri="{FF2B5EF4-FFF2-40B4-BE49-F238E27FC236}">
                <a16:creationId xmlns:a16="http://schemas.microsoft.com/office/drawing/2014/main" id="{D7FB5FE9-E454-5C03-188A-209595CB8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20" y="0"/>
            <a:ext cx="1462280" cy="10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6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06D63-0A71-AAC3-292A-789716E5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IN" sz="8000" dirty="0"/>
              <a:t>Simple Ones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F95FD9F-7E4B-8FCF-7404-A2CE21489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414097"/>
              </p:ext>
            </p:extLst>
          </p:nvPr>
        </p:nvGraphicFramePr>
        <p:xfrm>
          <a:off x="5492709" y="671805"/>
          <a:ext cx="6052575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swans with white text&#10;&#10;Description automatically generated">
            <a:extLst>
              <a:ext uri="{FF2B5EF4-FFF2-40B4-BE49-F238E27FC236}">
                <a16:creationId xmlns:a16="http://schemas.microsoft.com/office/drawing/2014/main" id="{6EDA6148-F859-EB59-0518-0CFB6B7FD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60" y="0"/>
            <a:ext cx="1462280" cy="10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E23F6-BB7A-5CD1-A073-47BE6B23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000" dirty="0"/>
              <a:t>Performance Bonus- Min. 2500 BV/ Group; 2500 BV= 1 Point; </a:t>
            </a:r>
            <a:br>
              <a:rPr lang="en-US" sz="5000" dirty="0"/>
            </a:br>
            <a:r>
              <a:rPr lang="en-US" sz="5000" dirty="0"/>
              <a:t>Matching with Power Leg</a:t>
            </a:r>
            <a:endParaRPr lang="en-IN" sz="5000" dirty="0"/>
          </a:p>
        </p:txBody>
      </p:sp>
      <p:cxnSp>
        <p:nvCxnSpPr>
          <p:cNvPr id="35" name="Straight Connector 2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03D2885-B12F-D911-B703-5AD7F29D2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068851"/>
              </p:ext>
            </p:extLst>
          </p:nvPr>
        </p:nvGraphicFramePr>
        <p:xfrm>
          <a:off x="5108534" y="1070800"/>
          <a:ext cx="6918617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swans with white text&#10;&#10;Description automatically generated">
            <a:extLst>
              <a:ext uri="{FF2B5EF4-FFF2-40B4-BE49-F238E27FC236}">
                <a16:creationId xmlns:a16="http://schemas.microsoft.com/office/drawing/2014/main" id="{DD5E7229-1CD5-81E3-C396-29D9F2287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20" y="0"/>
            <a:ext cx="1462280" cy="10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7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07BDE097-3B3B-D3C6-39E8-0FC0DDAE5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37675-C935-7743-1F4D-B2BAA1E9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dirty="0"/>
              <a:t>Training &amp; Traveling Fund- 4%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B94013-2E61-2FC1-C762-1A697B4D8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1403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ue swans with white text&#10;&#10;Description automatically generated">
            <a:extLst>
              <a:ext uri="{FF2B5EF4-FFF2-40B4-BE49-F238E27FC236}">
                <a16:creationId xmlns:a16="http://schemas.microsoft.com/office/drawing/2014/main" id="{6ABC8B50-864A-9162-440A-ECE4C29D6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20" y="0"/>
            <a:ext cx="1462280" cy="10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6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C612B-0CF5-380D-751D-3EB1AD82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78" y="457200"/>
            <a:ext cx="11112759" cy="1188720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tx2"/>
                </a:solidFill>
              </a:rPr>
              <a:t>Vehicle Fund- 3% </a:t>
            </a:r>
            <a:br>
              <a:rPr lang="en-US" sz="3700" dirty="0">
                <a:solidFill>
                  <a:schemeClr val="tx2"/>
                </a:solidFill>
              </a:rPr>
            </a:br>
            <a:r>
              <a:rPr lang="en-IN" sz="4000" dirty="0"/>
              <a:t>(3 Months consecutive </a:t>
            </a:r>
            <a:r>
              <a:rPr lang="en-IN" sz="4000" dirty="0" err="1"/>
              <a:t>QGold</a:t>
            </a:r>
            <a:r>
              <a:rPr lang="en-IN" sz="4000" dirty="0"/>
              <a:t> qualification)</a:t>
            </a:r>
            <a:br>
              <a:rPr lang="en-US" sz="3700" dirty="0">
                <a:solidFill>
                  <a:schemeClr val="tx2"/>
                </a:solidFill>
              </a:rPr>
            </a:br>
            <a:r>
              <a:rPr lang="en-US" sz="3700" dirty="0">
                <a:solidFill>
                  <a:schemeClr val="tx2"/>
                </a:solidFill>
              </a:rPr>
              <a:t>( To be kept by company &amp; released on buying vehicle)</a:t>
            </a:r>
            <a:endParaRPr lang="en-IN" sz="37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C20699-3416-AC74-4336-A97515B3D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276618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swans with white text&#10;&#10;Description automatically generated">
            <a:extLst>
              <a:ext uri="{FF2B5EF4-FFF2-40B4-BE49-F238E27FC236}">
                <a16:creationId xmlns:a16="http://schemas.microsoft.com/office/drawing/2014/main" id="{01AE3BA2-FB4C-3DDA-7E9A-8032680C2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20" y="0"/>
            <a:ext cx="1462280" cy="10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7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23A32-6DB7-D9EB-14EC-1914A8180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10763-4513-2CB2-C9D8-15ED2E79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House fund- 2% </a:t>
            </a:r>
            <a:r>
              <a:rPr lang="en-IN" sz="3600" dirty="0"/>
              <a:t>(3 Months consecutive Star qualification)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( to be kept by company &amp; released on buying a house)</a:t>
            </a:r>
            <a:endParaRPr lang="en-IN" sz="3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D0538A-A523-55BC-FFD8-48A39646C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1877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ue swans with white text&#10;&#10;Description automatically generated">
            <a:extLst>
              <a:ext uri="{FF2B5EF4-FFF2-40B4-BE49-F238E27FC236}">
                <a16:creationId xmlns:a16="http://schemas.microsoft.com/office/drawing/2014/main" id="{E53C54A5-A6B0-BB76-CF5C-D149F238F1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20" y="0"/>
            <a:ext cx="1462280" cy="10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7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22DBF-F3FB-5848-72D3-F4095BF0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067" y="985527"/>
            <a:ext cx="6692453" cy="188445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Leadership Bonus- Min. 1L BV/ Group; 1L BV= 1 Point; Matching with Power Leg</a:t>
            </a:r>
            <a:endParaRPr lang="en-IN" sz="40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8E7C-E252-6886-F823-F794F366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068" y="3309583"/>
            <a:ext cx="6976932" cy="3293131"/>
          </a:xfrm>
        </p:spPr>
        <p:txBody>
          <a:bodyPr>
            <a:normAutofit/>
          </a:bodyPr>
          <a:lstStyle/>
          <a:p>
            <a:r>
              <a:rPr lang="en-US" dirty="0"/>
              <a:t>Platinum</a:t>
            </a:r>
            <a:r>
              <a:rPr lang="en-US" sz="2800" dirty="0"/>
              <a:t>: Matching 2 Groups- 5%- Max 5L</a:t>
            </a:r>
          </a:p>
          <a:p>
            <a:r>
              <a:rPr lang="en-US" dirty="0"/>
              <a:t>Topaz</a:t>
            </a:r>
            <a:r>
              <a:rPr lang="en-US" sz="2800" dirty="0"/>
              <a:t>: 3rd group- 6%- 7L max.</a:t>
            </a:r>
          </a:p>
          <a:p>
            <a:r>
              <a:rPr lang="en-US" dirty="0"/>
              <a:t>Ruby</a:t>
            </a:r>
            <a:r>
              <a:rPr lang="en-US" sz="2800" dirty="0"/>
              <a:t>: 4th group- 7%- 10L max.</a:t>
            </a:r>
          </a:p>
          <a:p>
            <a:r>
              <a:rPr lang="en-US" sz="2800" dirty="0"/>
              <a:t>Same as 4</a:t>
            </a:r>
            <a:r>
              <a:rPr lang="en-US" sz="2800" baseline="30000" dirty="0"/>
              <a:t>th</a:t>
            </a:r>
            <a:r>
              <a:rPr lang="en-US" sz="2800" dirty="0"/>
              <a:t> group for all further groups.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EF44A-AB28-0D7E-0176-E739C3219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7" r="29799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005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8542-8CD9-EA1A-CDA9-FDAC7A00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35" y="758952"/>
            <a:ext cx="6281663" cy="1228468"/>
          </a:xfrm>
        </p:spPr>
        <p:txBody>
          <a:bodyPr anchor="ctr">
            <a:normAutofit/>
          </a:bodyPr>
          <a:lstStyle/>
          <a:p>
            <a:r>
              <a:rPr lang="en-IN" sz="4000" dirty="0"/>
              <a:t>One Time Rank Achievement Awards (OTRAA)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ECF9-8318-60C2-59BF-BDCD8406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618" y="2351315"/>
            <a:ext cx="3258547" cy="21460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C00000"/>
                </a:solidFill>
              </a:rPr>
              <a:t>CYGNUS Emerald- Matching Power leg Vs. ROG</a:t>
            </a:r>
          </a:p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C00000"/>
                </a:solidFill>
              </a:rPr>
              <a:t>10L BV: 10L BV= Rs. 7.5L</a:t>
            </a:r>
          </a:p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C00000"/>
                </a:solidFill>
              </a:rPr>
              <a:t>3 out of any 6 months, 2 months consecutive</a:t>
            </a:r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49F142BD-977E-10F3-4A75-F4B97B932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1" r="31638"/>
          <a:stretch/>
        </p:blipFill>
        <p:spPr>
          <a:xfrm>
            <a:off x="20" y="10"/>
            <a:ext cx="4595888" cy="685799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930F5-CE81-A5E6-CD20-9FC079EF2440}"/>
              </a:ext>
            </a:extLst>
          </p:cNvPr>
          <p:cNvSpPr txBox="1">
            <a:spLocks/>
          </p:cNvSpPr>
          <p:nvPr/>
        </p:nvSpPr>
        <p:spPr>
          <a:xfrm>
            <a:off x="8531615" y="4676692"/>
            <a:ext cx="3258547" cy="2004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chemeClr val="accent4">
                    <a:lumMod val="75000"/>
                  </a:schemeClr>
                </a:solidFill>
              </a:rPr>
              <a:t>CYGNUS Crown Ambassador- Matching Power leg Vs. ROG</a:t>
            </a:r>
          </a:p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chemeClr val="accent4">
                    <a:lumMod val="75000"/>
                  </a:schemeClr>
                </a:solidFill>
              </a:rPr>
              <a:t>90L BV: 90L BV= Rs. 1 Cr</a:t>
            </a:r>
          </a:p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chemeClr val="accent4">
                    <a:lumMod val="75000"/>
                  </a:schemeClr>
                </a:solidFill>
              </a:rPr>
              <a:t>3 out of any 6 months, 2 months consecutive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AD10EA-BD78-8FF1-FCDC-86E06A3FD844}"/>
              </a:ext>
            </a:extLst>
          </p:cNvPr>
          <p:cNvSpPr txBox="1">
            <a:spLocks/>
          </p:cNvSpPr>
          <p:nvPr/>
        </p:nvSpPr>
        <p:spPr>
          <a:xfrm>
            <a:off x="8406881" y="2351315"/>
            <a:ext cx="3258547" cy="2146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CYGNUS Crown- Matching Power leg Vs. ROG</a:t>
            </a:r>
          </a:p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50L BV: 50L BV= Rs. 50L</a:t>
            </a:r>
          </a:p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3 out of any 6 months, 2 months consecutive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DCD1D4-636F-CE53-898C-F3897A227CD9}"/>
              </a:ext>
            </a:extLst>
          </p:cNvPr>
          <p:cNvSpPr txBox="1">
            <a:spLocks/>
          </p:cNvSpPr>
          <p:nvPr/>
        </p:nvSpPr>
        <p:spPr>
          <a:xfrm>
            <a:off x="5030618" y="4676692"/>
            <a:ext cx="3258547" cy="2004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CYGNUS Diamond- Matching Power leg Vs. ROG</a:t>
            </a:r>
          </a:p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25L BV: 25L BV= Rs. 22L</a:t>
            </a:r>
          </a:p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3 out of any 6 months, 2 months consecutive</a:t>
            </a:r>
          </a:p>
        </p:txBody>
      </p:sp>
    </p:spTree>
    <p:extLst>
      <p:ext uri="{BB962C8B-B14F-4D97-AF65-F5344CB8AC3E}">
        <p14:creationId xmlns:p14="http://schemas.microsoft.com/office/powerpoint/2010/main" val="9829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514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Abadi</vt:lpstr>
      <vt:lpstr>Arial</vt:lpstr>
      <vt:lpstr>Calibri</vt:lpstr>
      <vt:lpstr>Calibri Light</vt:lpstr>
      <vt:lpstr>Office Theme</vt:lpstr>
      <vt:lpstr>CYGNUS VALUENET Business Plan</vt:lpstr>
      <vt:lpstr>Types of Income</vt:lpstr>
      <vt:lpstr>Simple Ones</vt:lpstr>
      <vt:lpstr>Performance Bonus- Min. 2500 BV/ Group; 2500 BV= 1 Point;  Matching with Power Leg</vt:lpstr>
      <vt:lpstr>Training &amp; Traveling Fund- 4%</vt:lpstr>
      <vt:lpstr>Vehicle Fund- 3%  (3 Months consecutive QGold qualification) ( To be kept by company &amp; released on buying vehicle)</vt:lpstr>
      <vt:lpstr>House fund- 2% (3 Months consecutive Star qualification)  ( to be kept by company &amp; released on buying a house)</vt:lpstr>
      <vt:lpstr>Leadership Bonus- Min. 1L BV/ Group; 1L BV= 1 Point; Matching with Power Leg</vt:lpstr>
      <vt:lpstr>One Time Rank Achievement Awards (OTRAA)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Kalpamrit Business Plan</dc:title>
  <dc:creator>Kamal Kant</dc:creator>
  <cp:lastModifiedBy>Kamal Kant</cp:lastModifiedBy>
  <cp:revision>17</cp:revision>
  <dcterms:created xsi:type="dcterms:W3CDTF">2022-12-26T05:32:35Z</dcterms:created>
  <dcterms:modified xsi:type="dcterms:W3CDTF">2023-09-29T10:04:54Z</dcterms:modified>
</cp:coreProperties>
</file>